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71" name="Rectangle 59"/>
          <p:cNvSpPr>
            <a:spLocks noChangeArrowheads="1"/>
          </p:cNvSpPr>
          <p:nvPr userDrawn="1"/>
        </p:nvSpPr>
        <p:spPr bwMode="auto">
          <a:xfrm>
            <a:off x="0" y="6673334"/>
            <a:ext cx="10903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Rod" pitchFamily="49" charset="-79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+mn-lt"/>
              <a:cs typeface="Rod" pitchFamily="49" charset="-79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общего образования:</a:t>
            </a:r>
            <a:br>
              <a:rPr lang="ru-RU" alt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урок в современной школе. </a:t>
            </a:r>
            <a:br>
              <a:rPr lang="ru-RU" alt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Обновление содержания школьного </a:t>
            </a:r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урока 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301208"/>
            <a:ext cx="5432648" cy="1208746"/>
          </a:xfrm>
        </p:spPr>
        <p:txBody>
          <a:bodyPr>
            <a:normAutofit fontScale="77500" lnSpcReduction="20000"/>
          </a:bodyPr>
          <a:lstStyle/>
          <a:p>
            <a:r>
              <a:rPr lang="ru-RU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Колесникова Е.А</a:t>
            </a:r>
          </a:p>
          <a:p>
            <a:r>
              <a:rPr lang="ru-RU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иностранных языков</a:t>
            </a:r>
          </a:p>
          <a:p>
            <a:r>
              <a:rPr lang="ru-RU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alt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СОШ №10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72808" cy="5544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1520" y="2565399"/>
            <a:ext cx="8228013" cy="35591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ru-RU" altLang="ru-RU" dirty="0" smtClean="0"/>
              <a:t>		</a:t>
            </a:r>
            <a:r>
              <a:rPr lang="ru-RU" alt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Изменения в деятельности педагога: 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от «учу предмету» – к «учу ребенка».</a:t>
            </a:r>
            <a:r>
              <a:rPr lang="ru-RU" alt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Изменения в деятельности обучающегося: 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от «меня учат» – к «я учусь».</a:t>
            </a:r>
            <a:r>
              <a:rPr lang="ru-RU" altLang="ru-RU" sz="2800" dirty="0" smtClean="0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  <a:p>
            <a:pPr marL="0" indent="0" algn="ctr">
              <a:buFont typeface="Arial" charset="0"/>
              <a:buNone/>
            </a:pPr>
            <a:endParaRPr lang="ru-RU" altLang="ru-RU" sz="2800" dirty="0" smtClean="0">
              <a:solidFill>
                <a:srgbClr val="CC0000"/>
              </a:solidFill>
              <a:latin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endParaRPr lang="ru-RU" altLang="ru-RU" sz="2800" dirty="0" smtClean="0">
              <a:solidFill>
                <a:srgbClr val="CC0000"/>
              </a:solidFill>
              <a:latin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altLang="ru-RU" sz="2800" i="1" dirty="0" smtClean="0">
                <a:solidFill>
                  <a:srgbClr val="CC0000"/>
                </a:solidFill>
                <a:latin typeface="Times New Roman" pitchFamily="18" charset="0"/>
              </a:rPr>
              <a:t>Культура учения – это чья культура?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77205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Основные изменения в учебном процессе </a:t>
            </a:r>
            <a:r>
              <a:rPr lang="ru-RU" alt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на </a:t>
            </a:r>
            <a:r>
              <a:rPr lang="ru-RU" alt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всех ступенях общего образования </a:t>
            </a:r>
            <a:r>
              <a:rPr lang="ru-RU" alt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связаны </a:t>
            </a:r>
            <a:r>
              <a:rPr lang="ru-RU" alt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 изменением ролей основных </a:t>
            </a:r>
            <a:r>
              <a:rPr lang="ru-RU" alt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участников образовательного </a:t>
            </a:r>
            <a:r>
              <a:rPr lang="ru-RU" alt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процесса</a:t>
            </a:r>
          </a:p>
          <a:p>
            <a:endParaRPr lang="ru-RU" altLang="ru-RU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26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8313" y="1989138"/>
            <a:ext cx="8229600" cy="45259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Brush Script MT" pitchFamily="66" charset="0"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 сегодняшний день твёрдо установлено, что единственным каналом для перехода внешней информации в мозг человека является 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 собственная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учебная деятельность. </a:t>
            </a:r>
          </a:p>
        </p:txBody>
      </p:sp>
    </p:spTree>
    <p:extLst>
      <p:ext uri="{BB962C8B-B14F-4D97-AF65-F5344CB8AC3E}">
        <p14:creationId xmlns:p14="http://schemas.microsoft.com/office/powerpoint/2010/main" val="269643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7969" y="2276872"/>
            <a:ext cx="80648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«Либо мы готовим к жизни, </a:t>
            </a:r>
            <a:endParaRPr lang="ru-RU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либо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к экзаменам. </a:t>
            </a:r>
            <a:endParaRPr lang="ru-RU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выбираем первое»</a:t>
            </a:r>
          </a:p>
        </p:txBody>
      </p:sp>
    </p:spTree>
    <p:extLst>
      <p:ext uri="{BB962C8B-B14F-4D97-AF65-F5344CB8AC3E}">
        <p14:creationId xmlns:p14="http://schemas.microsoft.com/office/powerpoint/2010/main" val="291972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127" y="69269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 принципов «средней» ступени 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финского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образования: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132856"/>
            <a:ext cx="280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РАВЕНСТВО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5164" y="2132855"/>
            <a:ext cx="1124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5164" y="2655794"/>
            <a:ext cx="3032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предметов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5164" y="3151102"/>
            <a:ext cx="2093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родителей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5164" y="3645024"/>
            <a:ext cx="1860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15164" y="4149080"/>
            <a:ext cx="1818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89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127" y="69269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 принципов «средней» ступени 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финского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образования: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1809" y="2132856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БЕСПЛАТНОСТЬ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76654" y="2620190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ИНДИВИДУАЛЬНОСТЬ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1809" y="3216128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ПРАКТИЧНОСТЬ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76654" y="3721927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ДОВЕРИЕ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1809" y="4306702"/>
            <a:ext cx="3694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ДОБРОВОЛЬНОСТЬ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87725" y="4997152"/>
            <a:ext cx="44364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САМОСТОЯТЕЛЬНОСТЬ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646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7447" y="112474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 в финской школе не имеют зловещей окраски и требуются только для самого ученика, применяются для мотивации ребенка в достижении поставленной цели и самопроверки, чтобы мог улучшить знания,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пожелает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никак не отражаются на репутации учителя, школы и районные показатели не портят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419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12776"/>
            <a:ext cx="8388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Ни одному великому уму,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Познавшему учительскую прыть,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Не удалось открыть глаза тому,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Кто сам не захотел бы их открыть.</a:t>
            </a:r>
          </a:p>
          <a:p>
            <a:pPr lvl="4">
              <a:buFont typeface="Wingdings" pitchFamily="2" charset="2"/>
              <a:buNone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	И. Губерман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5013176"/>
            <a:ext cx="479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Может быть и учителям стоит открыть глаза…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00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106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Brush Script MT</vt:lpstr>
      <vt:lpstr>Calibri</vt:lpstr>
      <vt:lpstr>Rod</vt:lpstr>
      <vt:lpstr>Times New Roman</vt:lpstr>
      <vt:lpstr>Wingdings</vt:lpstr>
      <vt:lpstr>Тема Office</vt:lpstr>
      <vt:lpstr>ФГОС общего образования:  урок в современной школе.  Обновление содержания школьного урока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on</cp:lastModifiedBy>
  <cp:revision>14</cp:revision>
  <dcterms:created xsi:type="dcterms:W3CDTF">2015-05-03T06:58:13Z</dcterms:created>
  <dcterms:modified xsi:type="dcterms:W3CDTF">2018-02-21T09:36:46Z</dcterms:modified>
</cp:coreProperties>
</file>