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1" r:id="rId4"/>
    <p:sldId id="272" r:id="rId5"/>
    <p:sldId id="273" r:id="rId6"/>
    <p:sldId id="274" r:id="rId7"/>
    <p:sldId id="275" r:id="rId8"/>
    <p:sldId id="276" r:id="rId9"/>
    <p:sldId id="278" r:id="rId10"/>
    <p:sldId id="27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FF0"/>
    <a:srgbClr val="FFDDFD"/>
    <a:srgbClr val="D1FDFF"/>
    <a:srgbClr val="FFFFB7"/>
    <a:srgbClr val="D4D8FE"/>
    <a:srgbClr val="D5FDF3"/>
    <a:srgbClr val="FDFED4"/>
    <a:srgbClr val="FCFBD5"/>
    <a:srgbClr val="FDA371"/>
    <a:srgbClr val="DA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3E176-FF85-4CF2-8D30-2001AAFAE7D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76D63-4B0D-4D73-AD7F-2EB45CE3F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813376" cy="44572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  <a:t>Countries</a:t>
            </a: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  <a:t> </a:t>
            </a:r>
            <a:b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</a:b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  <a:t>Russia      </a:t>
            </a: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  <a:t>    VS       Great </a:t>
            </a: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Bernard MT Condensed" panose="02050806060905020404" pitchFamily="18" charset="0"/>
              </a:rPr>
              <a:t>Britain</a:t>
            </a: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Brokgauz &amp; Efron" pitchFamily="34" charset="0"/>
              </a:rPr>
              <a:t/>
            </a:r>
            <a:b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Brokgauz &amp; Efron" pitchFamily="34" charset="0"/>
              </a:rPr>
            </a:br>
            <a:endParaRPr lang="ru-RU" sz="4800" b="1" dirty="0">
              <a:solidFill>
                <a:schemeClr val="accent2">
                  <a:lumMod val="50000"/>
                </a:schemeClr>
              </a:solidFill>
              <a:latin typeface="Brokgauz &amp; Efron" pitchFamily="34" charset="0"/>
            </a:endParaRPr>
          </a:p>
        </p:txBody>
      </p:sp>
      <p:pic>
        <p:nvPicPr>
          <p:cNvPr id="1026" name="Picture 2" descr="C:\Documents and Settings\Гость\Мои документы\21537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119887"/>
            <a:ext cx="4605139" cy="3369961"/>
          </a:xfrm>
          <a:prstGeom prst="rect">
            <a:avLst/>
          </a:prstGeom>
          <a:noFill/>
          <a:ln w="25400">
            <a:solidFill>
              <a:schemeClr val="accent4">
                <a:lumMod val="50000"/>
              </a:schemeClr>
            </a:solidFill>
          </a:ln>
        </p:spPr>
      </p:pic>
      <p:pic>
        <p:nvPicPr>
          <p:cNvPr id="8" name="Содержимое 7" descr="1_rusya55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132856"/>
            <a:ext cx="3887039" cy="3356992"/>
          </a:xfrm>
          <a:ln w="31750"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427984" y="6165304"/>
            <a:ext cx="4680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Составила учитель иностранных языков МБОУ СОШ № 10 с УИОП Колесникова Е.А.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136904" cy="3672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</a:t>
            </a:r>
            <a:r>
              <a:rPr lang="en-US" dirty="0" err="1" smtClean="0"/>
              <a:t>hometask</a:t>
            </a:r>
            <a:r>
              <a:rPr lang="en-US" dirty="0" smtClean="0"/>
              <a:t> to write 5 sentences about symbols in 2 columns</a:t>
            </a:r>
            <a:br>
              <a:rPr lang="en-US" dirty="0" smtClean="0"/>
            </a:br>
            <a:r>
              <a:rPr lang="en-US" dirty="0" smtClean="0"/>
              <a:t>-  </a:t>
            </a:r>
            <a:r>
              <a:rPr lang="ru-RU" dirty="0" smtClean="0"/>
              <a:t>объяснить символы двух стран – (5 символов в каждой колонке)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Big Ben</a:t>
            </a:r>
            <a:r>
              <a:rPr lang="ru-RU" dirty="0"/>
              <a:t> </a:t>
            </a:r>
            <a:r>
              <a:rPr lang="en-US" dirty="0" smtClean="0"/>
              <a:t>is a symbol because it is a popular place</a:t>
            </a:r>
            <a:r>
              <a:rPr lang="ru-RU" dirty="0" smtClean="0"/>
              <a:t>»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8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http://i201.photobucket.com/albums/aa1/Murdock85/Merry-Christ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Прямоугольник 4"/>
          <p:cNvSpPr/>
          <p:nvPr/>
        </p:nvSpPr>
        <p:spPr>
          <a:xfrm>
            <a:off x="1357290" y="428604"/>
            <a:ext cx="7215238" cy="175432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57150" cmpd="tri"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your attention!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4624"/>
            <a:ext cx="8136904" cy="3024336"/>
          </a:xfrm>
        </p:spPr>
        <p:txBody>
          <a:bodyPr>
            <a:normAutofit/>
          </a:bodyPr>
          <a:lstStyle/>
          <a:p>
            <a:r>
              <a:rPr lang="en-US" b="1" dirty="0" smtClean="0"/>
              <a:t>LEARN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SYMBOLS</a:t>
            </a:r>
            <a:br>
              <a:rPr lang="en-US" dirty="0" smtClean="0"/>
            </a:br>
            <a:r>
              <a:rPr lang="en-US" dirty="0" smtClean="0"/>
              <a:t>- PLACES</a:t>
            </a:r>
            <a:br>
              <a:rPr lang="en-US" dirty="0" smtClean="0"/>
            </a:br>
            <a:r>
              <a:rPr lang="en-US" dirty="0" smtClean="0"/>
              <a:t>- TRADITIONS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932" y="3068960"/>
            <a:ext cx="4343524" cy="297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1614"/>
            <a:ext cx="3816424" cy="38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252077"/>
            <a:ext cx="7704856" cy="620125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>
                <a:latin typeface="Times New Roman"/>
                <a:ea typeface="Times New Roman"/>
                <a:cs typeface="Times New Roman"/>
              </a:rPr>
              <a:t>In Russia it is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 </a:t>
            </a:r>
            <a:r>
              <a:rPr lang="en-US" b="1" dirty="0">
                <a:latin typeface="Times New Roman"/>
                <a:ea typeface="Times New Roman"/>
                <a:cs typeface="Times New Roman"/>
              </a:rPr>
              <a:t>England it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is 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 </a:t>
            </a:r>
            <a:r>
              <a:rPr lang="en-US" b="1" dirty="0">
                <a:latin typeface="Times New Roman"/>
                <a:ea typeface="Times New Roman"/>
                <a:cs typeface="Times New Roman"/>
              </a:rPr>
              <a:t>Russia we play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 </a:t>
            </a:r>
            <a:r>
              <a:rPr lang="en-US" b="1" dirty="0">
                <a:latin typeface="Times New Roman"/>
                <a:ea typeface="Times New Roman"/>
                <a:cs typeface="Times New Roman"/>
              </a:rPr>
              <a:t>England they play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 </a:t>
            </a:r>
            <a:r>
              <a:rPr lang="en-US" b="1" dirty="0">
                <a:latin typeface="Times New Roman"/>
                <a:ea typeface="Times New Roman"/>
                <a:cs typeface="Times New Roman"/>
              </a:rPr>
              <a:t>Russia we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drink much 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 </a:t>
            </a:r>
            <a:r>
              <a:rPr lang="en-US" b="1" dirty="0">
                <a:latin typeface="Times New Roman"/>
                <a:ea typeface="Times New Roman"/>
                <a:cs typeface="Times New Roman"/>
              </a:rPr>
              <a:t>England they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drink much 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957"/>
            <a:ext cx="1080120" cy="108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www.clker.com/cliparts/w/F/h/x/4/3/rain-cloud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705" y="1212157"/>
            <a:ext cx="15694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088" y="3355655"/>
            <a:ext cx="1152127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152" y="2149148"/>
            <a:ext cx="1161591" cy="111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215" y="3933284"/>
            <a:ext cx="136815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86" y="5419557"/>
            <a:ext cx="136743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48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6984776" cy="144016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RUSSIA</a:t>
            </a:r>
            <a:endParaRPr lang="ru-RU" sz="60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496" y="2564904"/>
            <a:ext cx="7128792" cy="345638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1. What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is the capital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of Russia?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2. What is the main river?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3. What is a national bird?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4. What is the national animal?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5. What is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favourite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holiday in Russia?</a:t>
            </a:r>
          </a:p>
          <a:p>
            <a:endParaRPr lang="ru-RU" dirty="0"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75759"/>
            <a:ext cx="3203848" cy="334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1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426170"/>
          </a:xfrm>
        </p:spPr>
        <p:txBody>
          <a:bodyPr/>
          <a:lstStyle/>
          <a:p>
            <a:r>
              <a:rPr lang="en-US" b="1" dirty="0" smtClean="0"/>
              <a:t>ENGLAND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48880"/>
            <a:ext cx="6804248" cy="377728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</a:t>
            </a:r>
            <a:r>
              <a:rPr lang="en-US" dirty="0" smtClean="0"/>
              <a:t>. What </a:t>
            </a:r>
            <a:r>
              <a:rPr lang="en-US" dirty="0"/>
              <a:t>is the capital </a:t>
            </a:r>
            <a:r>
              <a:rPr lang="en-US" dirty="0" smtClean="0"/>
              <a:t>of England?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What is the main river?</a:t>
            </a:r>
          </a:p>
          <a:p>
            <a:pPr marL="0" indent="0">
              <a:buNone/>
            </a:pPr>
            <a:r>
              <a:rPr lang="en-US" dirty="0"/>
              <a:t>3. What is a </a:t>
            </a:r>
            <a:r>
              <a:rPr lang="en-US" dirty="0" smtClean="0"/>
              <a:t>national flower?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4. What is the </a:t>
            </a:r>
            <a:r>
              <a:rPr lang="en-US" dirty="0" smtClean="0"/>
              <a:t>national money 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What </a:t>
            </a:r>
            <a:r>
              <a:rPr lang="en-US" dirty="0"/>
              <a:t>is </a:t>
            </a:r>
            <a:r>
              <a:rPr lang="en-US" dirty="0" err="1"/>
              <a:t>favourite</a:t>
            </a:r>
            <a:r>
              <a:rPr lang="en-US" dirty="0"/>
              <a:t> holiday </a:t>
            </a:r>
            <a:r>
              <a:rPr lang="en-US" dirty="0" smtClean="0"/>
              <a:t>in England?</a:t>
            </a:r>
            <a:endParaRPr lang="en-US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3248481" cy="266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5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RUSSIA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the </a:t>
            </a:r>
            <a:r>
              <a:rPr lang="en-US" dirty="0"/>
              <a:t>capital of </a:t>
            </a:r>
            <a:r>
              <a:rPr lang="en-US" dirty="0" smtClean="0"/>
              <a:t>Russia is </a:t>
            </a:r>
            <a:r>
              <a:rPr lang="en-US" b="1" dirty="0" smtClean="0">
                <a:solidFill>
                  <a:srgbClr val="FF0000"/>
                </a:solidFill>
              </a:rPr>
              <a:t>MOSCOW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smtClean="0"/>
              <a:t>the </a:t>
            </a:r>
            <a:r>
              <a:rPr lang="en-US" dirty="0"/>
              <a:t>main </a:t>
            </a:r>
            <a:r>
              <a:rPr lang="en-US" dirty="0" smtClean="0"/>
              <a:t>river is </a:t>
            </a:r>
            <a:r>
              <a:rPr lang="en-US" b="1" dirty="0" smtClean="0">
                <a:solidFill>
                  <a:srgbClr val="FF0000"/>
                </a:solidFill>
              </a:rPr>
              <a:t>MOSCVA river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smtClean="0"/>
              <a:t>national bird is </a:t>
            </a:r>
            <a:r>
              <a:rPr lang="en-US" b="1" dirty="0" smtClean="0">
                <a:solidFill>
                  <a:srgbClr val="FF0000"/>
                </a:solidFill>
              </a:rPr>
              <a:t>EAGLE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4. national animal is </a:t>
            </a:r>
            <a:r>
              <a:rPr lang="en-US" b="1" dirty="0" smtClean="0">
                <a:solidFill>
                  <a:srgbClr val="FF0000"/>
                </a:solidFill>
              </a:rPr>
              <a:t>BEAR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/>
              <a:t>holiday in </a:t>
            </a:r>
            <a:r>
              <a:rPr lang="en-US" dirty="0" smtClean="0"/>
              <a:t>Russia is </a:t>
            </a:r>
            <a:r>
              <a:rPr lang="en-US" b="1" dirty="0" smtClean="0">
                <a:solidFill>
                  <a:srgbClr val="FF0000"/>
                </a:solidFill>
              </a:rPr>
              <a:t>NEW YEAR</a:t>
            </a:r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0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the capital of </a:t>
            </a:r>
            <a:r>
              <a:rPr lang="en-US" dirty="0" smtClean="0"/>
              <a:t>England is </a:t>
            </a:r>
            <a:r>
              <a:rPr lang="en-US" b="1" dirty="0" smtClean="0">
                <a:solidFill>
                  <a:srgbClr val="FF0000"/>
                </a:solidFill>
              </a:rPr>
              <a:t>LONDON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2. the main river is </a:t>
            </a:r>
            <a:r>
              <a:rPr lang="en-US" b="1" dirty="0" smtClean="0">
                <a:solidFill>
                  <a:srgbClr val="FF0000"/>
                </a:solidFill>
              </a:rPr>
              <a:t>Thames</a:t>
            </a:r>
            <a:r>
              <a:rPr lang="en-US" dirty="0" smtClean="0"/>
              <a:t> river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 national </a:t>
            </a:r>
            <a:r>
              <a:rPr lang="en-US" dirty="0" smtClean="0"/>
              <a:t>flower is </a:t>
            </a:r>
            <a:r>
              <a:rPr lang="en-US" b="1" dirty="0" smtClean="0">
                <a:solidFill>
                  <a:srgbClr val="FF0000"/>
                </a:solidFill>
              </a:rPr>
              <a:t>ROSE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4. </a:t>
            </a:r>
            <a:r>
              <a:rPr lang="en-US" dirty="0" smtClean="0"/>
              <a:t>national money is </a:t>
            </a:r>
            <a:r>
              <a:rPr lang="en-US" b="1" dirty="0" smtClean="0">
                <a:solidFill>
                  <a:srgbClr val="FF0000"/>
                </a:solidFill>
              </a:rPr>
              <a:t>POUNDS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5. </a:t>
            </a:r>
            <a:r>
              <a:rPr lang="en-US" dirty="0" err="1"/>
              <a:t>favourite</a:t>
            </a:r>
            <a:r>
              <a:rPr lang="en-US" dirty="0"/>
              <a:t> holiday in </a:t>
            </a:r>
            <a:r>
              <a:rPr lang="en-US" dirty="0" smtClean="0"/>
              <a:t>England is </a:t>
            </a:r>
            <a:r>
              <a:rPr lang="en-US" b="1" dirty="0" smtClean="0">
                <a:solidFill>
                  <a:srgbClr val="FF0000"/>
                </a:solidFill>
              </a:rPr>
              <a:t>CHRISTMAS</a:t>
            </a:r>
            <a:endParaRPr lang="en-US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03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DIVIDE THE WORDS INTO 2 COLUMNS</a:t>
            </a:r>
            <a:br>
              <a:rPr lang="en-US" dirty="0" smtClean="0"/>
            </a:br>
            <a:r>
              <a:rPr lang="en-US" dirty="0" smtClean="0"/>
              <a:t>Russia                                      England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96952"/>
            <a:ext cx="8363272" cy="31292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q</a:t>
            </a:r>
            <a:r>
              <a:rPr lang="en-US" dirty="0" smtClean="0"/>
              <a:t>ueen, big ben, red square, pancakes, </a:t>
            </a:r>
            <a:r>
              <a:rPr lang="ru-RU" dirty="0" smtClean="0"/>
              <a:t>           </a:t>
            </a:r>
            <a:r>
              <a:rPr lang="en-US" dirty="0" smtClean="0"/>
              <a:t>Saint-Petersburg</a:t>
            </a:r>
            <a:r>
              <a:rPr lang="en-US" dirty="0"/>
              <a:t>, </a:t>
            </a:r>
            <a:r>
              <a:rPr lang="en-US" dirty="0" smtClean="0"/>
              <a:t>Easter, Santa Claus, Maslenitsa, black taxi, </a:t>
            </a:r>
            <a:r>
              <a:rPr lang="en-US" dirty="0" err="1"/>
              <a:t>matreshka</a:t>
            </a:r>
            <a:r>
              <a:rPr lang="en-US" dirty="0"/>
              <a:t>, </a:t>
            </a:r>
            <a:r>
              <a:rPr lang="en-US" dirty="0" smtClean="0"/>
              <a:t>double-decker, umbrella, </a:t>
            </a:r>
            <a:r>
              <a:rPr lang="en-US" dirty="0"/>
              <a:t>ruble, </a:t>
            </a:r>
            <a:r>
              <a:rPr lang="en-US" dirty="0" smtClean="0"/>
              <a:t>Volga, Tower Bridge, Oxford</a:t>
            </a:r>
            <a:endParaRPr lang="ru-RU" dirty="0"/>
          </a:p>
        </p:txBody>
      </p:sp>
      <p:pic>
        <p:nvPicPr>
          <p:cNvPr id="1028" name="Picture 4" descr="http://www.bmiresearch.com/sites/default/files/Russ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830" y="476672"/>
            <a:ext cx="2360130" cy="231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610" y="1628800"/>
            <a:ext cx="31051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63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064405"/>
              </p:ext>
            </p:extLst>
          </p:nvPr>
        </p:nvGraphicFramePr>
        <p:xfrm>
          <a:off x="971600" y="908721"/>
          <a:ext cx="6648400" cy="487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4200"/>
                <a:gridCol w="3324200"/>
              </a:tblGrid>
              <a:tr h="412133">
                <a:tc>
                  <a:txBody>
                    <a:bodyPr/>
                    <a:lstStyle/>
                    <a:p>
                      <a:r>
                        <a:rPr lang="en-US" dirty="0" smtClean="0"/>
                        <a:t>RUSSIA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ENGLAND</a:t>
                      </a:r>
                      <a:endParaRPr lang="ru-RU" dirty="0"/>
                    </a:p>
                  </a:txBody>
                  <a:tcPr/>
                </a:tc>
              </a:tr>
              <a:tr h="565713">
                <a:tc>
                  <a:txBody>
                    <a:bodyPr/>
                    <a:lstStyle/>
                    <a:p>
                      <a:r>
                        <a:rPr lang="en-US" dirty="0" smtClean="0"/>
                        <a:t>red square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queen</a:t>
                      </a:r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Easter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big ben</a:t>
                      </a:r>
                      <a:endParaRPr lang="ru-RU" dirty="0"/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r>
                        <a:rPr lang="en-US" dirty="0" smtClean="0"/>
                        <a:t>pancakes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black taxi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113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ruble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double-decker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1135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Maslenitsa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Santa Claus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matreshka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umbrella</a:t>
                      </a:r>
                      <a:endParaRPr lang="ru-RU" dirty="0"/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Saint Petersburg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Tower Bridge</a:t>
                      </a:r>
                      <a:endParaRPr lang="ru-RU" dirty="0"/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Volga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Oxford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21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63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285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Bernard MT Condensed</vt:lpstr>
      <vt:lpstr>Brokgauz &amp; Efron</vt:lpstr>
      <vt:lpstr>Calibri</vt:lpstr>
      <vt:lpstr>Times New Roman</vt:lpstr>
      <vt:lpstr>Тема Office</vt:lpstr>
      <vt:lpstr>Countries  Russia          VS       Great Britain </vt:lpstr>
      <vt:lpstr>LEARN  - SYMBOLS - PLACES - TRADITIONS</vt:lpstr>
      <vt:lpstr>Презентация PowerPoint</vt:lpstr>
      <vt:lpstr>RUSSIA</vt:lpstr>
      <vt:lpstr>ENGLAND</vt:lpstr>
      <vt:lpstr>RUSSIA</vt:lpstr>
      <vt:lpstr>ENGLAND</vt:lpstr>
      <vt:lpstr>DIVIDE THE WORDS INTO 2 COLUMNS Russia                                      England</vt:lpstr>
      <vt:lpstr>Презентация PowerPoint</vt:lpstr>
      <vt:lpstr>Your hometask to write 5 sentences about symbols in 2 columns -  объяснить символы двух стран – (5 символов в каждой колонке)  e.g «Big Ben is a symbol because it is a popular place» </vt:lpstr>
      <vt:lpstr>Презентация PowerPoint</vt:lpstr>
    </vt:vector>
  </TitlesOfParts>
  <Company>МОУ СОШ №84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on</cp:lastModifiedBy>
  <cp:revision>88</cp:revision>
  <dcterms:created xsi:type="dcterms:W3CDTF">2013-04-19T07:28:43Z</dcterms:created>
  <dcterms:modified xsi:type="dcterms:W3CDTF">2018-02-21T04:29:10Z</dcterms:modified>
</cp:coreProperties>
</file>