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70" r:id="rId2"/>
    <p:sldId id="257" r:id="rId3"/>
    <p:sldId id="258" r:id="rId4"/>
    <p:sldId id="259" r:id="rId5"/>
    <p:sldId id="268" r:id="rId6"/>
    <p:sldId id="269" r:id="rId7"/>
    <p:sldId id="260" r:id="rId8"/>
    <p:sldId id="262" r:id="rId9"/>
    <p:sldId id="266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69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4" d="100"/>
          <a:sy n="64" d="100"/>
        </p:scale>
        <p:origin x="-3096" y="-8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317488-0784-487C-B65A-3CC75C18F735}" type="datetimeFigureOut">
              <a:rPr lang="ru-RU" smtClean="0"/>
              <a:t>05.12.2015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41BFE1-2A92-4427-BA02-7820052EDE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41872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05.12.2015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16.png"/><Relationship Id="rId9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>
                <a:solidFill>
                  <a:srgbClr val="FF0000"/>
                </a:solidFill>
              </a:rPr>
              <a:t>DIFFERNET TRANSPORT</a:t>
            </a:r>
            <a:endParaRPr lang="ru-RU" sz="6000" b="1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46556" y="1268760"/>
            <a:ext cx="5250888" cy="5251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68763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43192" cy="3442394"/>
          </a:xfrm>
        </p:spPr>
        <p:txBody>
          <a:bodyPr>
            <a:normAutofit/>
          </a:bodyPr>
          <a:lstStyle/>
          <a:p>
            <a:r>
              <a:rPr lang="en-US" dirty="0" smtClean="0"/>
              <a:t>HOMEWORK</a:t>
            </a:r>
            <a:br>
              <a:rPr lang="en-US" dirty="0" smtClean="0"/>
            </a:br>
            <a:r>
              <a:rPr lang="en-US" dirty="0" smtClean="0"/>
              <a:t>EX. 1 P. 43 – Student’s book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50446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7776864" cy="4824536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/>
              <a:t/>
            </a:r>
            <a:br>
              <a:rPr lang="en-US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en-US" dirty="0" smtClean="0"/>
              <a:t>In </a:t>
            </a:r>
            <a:r>
              <a:rPr lang="en-US" dirty="0"/>
              <a:t>the street you can see</a:t>
            </a:r>
            <a:br>
              <a:rPr lang="en-US" dirty="0"/>
            </a:br>
            <a:r>
              <a:rPr lang="en-US" dirty="0"/>
              <a:t>Buses, cars and a ____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In the streets the buses ___</a:t>
            </a:r>
            <a:br>
              <a:rPr lang="en-US" dirty="0"/>
            </a:br>
            <a:r>
              <a:rPr lang="en-US" dirty="0"/>
              <a:t>Two by two, or one by one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In the sky there is a plane,</a:t>
            </a:r>
            <a:br>
              <a:rPr lang="en-US" dirty="0"/>
            </a:br>
            <a:r>
              <a:rPr lang="en-US" dirty="0"/>
              <a:t>On the rails there is a _____.</a:t>
            </a:r>
            <a:br>
              <a:rPr lang="en-US" dirty="0"/>
            </a:b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1697" y="188640"/>
            <a:ext cx="2646983" cy="23515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4938" y="4164776"/>
            <a:ext cx="2370456" cy="2112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28887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424936" cy="612068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/>
            </a:r>
            <a:br>
              <a:rPr lang="ru-RU" dirty="0" smtClean="0"/>
            </a:br>
            <a:r>
              <a:rPr lang="en-US" dirty="0" smtClean="0"/>
              <a:t>In </a:t>
            </a:r>
            <a:r>
              <a:rPr lang="en-US" dirty="0"/>
              <a:t>the street you can see</a:t>
            </a:r>
            <a:br>
              <a:rPr lang="en-US" dirty="0"/>
            </a:br>
            <a:r>
              <a:rPr lang="en-US" dirty="0"/>
              <a:t>Buses, cars </a:t>
            </a:r>
            <a:r>
              <a:rPr lang="en-US" dirty="0" smtClean="0"/>
              <a:t>and </a:t>
            </a:r>
            <a:r>
              <a:rPr lang="en-US" b="1" dirty="0" smtClean="0">
                <a:solidFill>
                  <a:srgbClr val="FF0000"/>
                </a:solidFill>
              </a:rPr>
              <a:t>taxi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In the streets the </a:t>
            </a:r>
            <a:r>
              <a:rPr lang="en-US" dirty="0" smtClean="0"/>
              <a:t>buses </a:t>
            </a:r>
            <a:r>
              <a:rPr lang="en-US" b="1" dirty="0" smtClean="0">
                <a:solidFill>
                  <a:srgbClr val="FF0000"/>
                </a:solidFill>
              </a:rPr>
              <a:t>run  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Two by two, or one by one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In the sky there is a plane,</a:t>
            </a:r>
            <a:br>
              <a:rPr lang="en-US" dirty="0"/>
            </a:br>
            <a:r>
              <a:rPr lang="en-US" dirty="0"/>
              <a:t>On the rails there is a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b="1" dirty="0" smtClean="0">
                <a:solidFill>
                  <a:srgbClr val="FF0000"/>
                </a:solidFill>
              </a:rPr>
              <a:t>train</a:t>
            </a:r>
            <a:r>
              <a:rPr lang="en-US" b="1" dirty="0" smtClean="0"/>
              <a:t>.</a:t>
            </a:r>
            <a:r>
              <a:rPr lang="en-US" dirty="0"/>
              <a:t/>
            </a:r>
            <a:br>
              <a:rPr lang="en-US" dirty="0"/>
            </a:b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124744"/>
            <a:ext cx="2022633" cy="1021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2492896"/>
            <a:ext cx="1872208" cy="16988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8042" y="4581128"/>
            <a:ext cx="1944216" cy="1368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4447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614" y="278733"/>
            <a:ext cx="2425861" cy="21927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9728" y="470614"/>
            <a:ext cx="2254632" cy="14659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4685" y="278733"/>
            <a:ext cx="1911151" cy="23906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998" y="2599709"/>
            <a:ext cx="3100564" cy="2088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9498" y="2669377"/>
            <a:ext cx="2245424" cy="15834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6" y="2967571"/>
            <a:ext cx="2452107" cy="14131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0694" y="4800794"/>
            <a:ext cx="2206625" cy="165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666" y="4508502"/>
            <a:ext cx="2118988" cy="19448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20232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188640"/>
            <a:ext cx="2843808" cy="1851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-756592" y="6309320"/>
            <a:ext cx="9443392" cy="7200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b="1" dirty="0" smtClean="0"/>
              <a:t>ASK </a:t>
            </a:r>
            <a:r>
              <a:rPr lang="en-US" b="1" dirty="0"/>
              <a:t>YOUR FRIEND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>
                <a:solidFill>
                  <a:srgbClr val="FF0000"/>
                </a:solidFill>
              </a:rPr>
              <a:t>DO</a:t>
            </a:r>
            <a:r>
              <a:rPr lang="en-US" dirty="0" smtClean="0"/>
              <a:t> YOU LIKE    a helicopter</a:t>
            </a:r>
            <a:br>
              <a:rPr lang="en-US" dirty="0" smtClean="0"/>
            </a:br>
            <a:r>
              <a:rPr lang="en-US" dirty="0"/>
              <a:t> </a:t>
            </a:r>
            <a:r>
              <a:rPr lang="en-US" dirty="0" smtClean="0"/>
              <a:t>                            a motor cycle</a:t>
            </a:r>
            <a:br>
              <a:rPr lang="en-US" dirty="0" smtClean="0"/>
            </a:br>
            <a:r>
              <a:rPr lang="en-US" dirty="0" smtClean="0"/>
              <a:t>                      a subway</a:t>
            </a:r>
            <a:br>
              <a:rPr lang="en-US" dirty="0" smtClean="0"/>
            </a:br>
            <a:r>
              <a:rPr lang="en-US" dirty="0" smtClean="0"/>
              <a:t>                 a lorry</a:t>
            </a:r>
            <a:br>
              <a:rPr lang="en-US" dirty="0" smtClean="0"/>
            </a:br>
            <a:r>
              <a:rPr lang="en-US" dirty="0"/>
              <a:t> </a:t>
            </a:r>
            <a:r>
              <a:rPr lang="en-US" dirty="0" smtClean="0"/>
              <a:t>               a ship</a:t>
            </a:r>
            <a:br>
              <a:rPr lang="en-US" dirty="0" smtClean="0"/>
            </a:br>
            <a:r>
              <a:rPr lang="en-US" dirty="0" smtClean="0"/>
              <a:t>              a van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   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> </a:t>
            </a:r>
            <a:r>
              <a:rPr lang="en-US" dirty="0" smtClean="0"/>
              <a:t> 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001843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772816"/>
            <a:ext cx="8291264" cy="4234482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TELL ABOUT YOUR </a:t>
            </a:r>
            <a:r>
              <a:rPr lang="en-US" b="1" dirty="0" smtClean="0"/>
              <a:t>FRIEND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HE/SHE LIKE</a:t>
            </a:r>
            <a:r>
              <a:rPr lang="en-US" b="1" dirty="0" smtClean="0">
                <a:solidFill>
                  <a:srgbClr val="FF0000"/>
                </a:solidFill>
              </a:rPr>
              <a:t>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HE/SHE </a:t>
            </a:r>
            <a:r>
              <a:rPr lang="en-US" b="1" dirty="0" smtClean="0">
                <a:solidFill>
                  <a:srgbClr val="FF0000"/>
                </a:solidFill>
              </a:rPr>
              <a:t>DOESN’T</a:t>
            </a:r>
            <a:r>
              <a:rPr lang="en-US" dirty="0" smtClean="0"/>
              <a:t> LIKE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(a helicopter, a ship, a van,                       a motorcycle, a subway, a lorry  )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12437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260648"/>
            <a:ext cx="7704856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Fill in the letters</a:t>
            </a:r>
          </a:p>
          <a:p>
            <a:r>
              <a:rPr lang="en-US" dirty="0"/>
              <a:t> </a:t>
            </a:r>
            <a:r>
              <a:rPr lang="ru-RU" dirty="0" smtClean="0"/>
              <a:t>1) </a:t>
            </a:r>
            <a:r>
              <a:rPr lang="en-US" dirty="0" smtClean="0"/>
              <a:t>     </a:t>
            </a:r>
            <a:r>
              <a:rPr lang="ru-RU" dirty="0" smtClean="0"/>
              <a:t>  </a:t>
            </a:r>
            <a:r>
              <a:rPr lang="en-US" dirty="0" smtClean="0"/>
              <a:t> </a:t>
            </a:r>
            <a:r>
              <a:rPr lang="en-US" dirty="0"/>
              <a:t>H___L___C___PT___</a:t>
            </a:r>
            <a:r>
              <a:rPr lang="en-US" dirty="0" smtClean="0"/>
              <a:t>R</a:t>
            </a:r>
            <a:endParaRPr lang="ru-RU" dirty="0" smtClean="0"/>
          </a:p>
          <a:p>
            <a:r>
              <a:rPr lang="ru-RU" dirty="0" smtClean="0"/>
              <a:t> </a:t>
            </a:r>
          </a:p>
          <a:p>
            <a:pPr marL="342900" indent="-342900">
              <a:buAutoNum type="arabicParenR" startAt="2"/>
            </a:pPr>
            <a:r>
              <a:rPr lang="en-US" dirty="0" smtClean="0"/>
              <a:t>M</a:t>
            </a:r>
            <a:r>
              <a:rPr lang="en-US" dirty="0"/>
              <a:t>___T___RC___</a:t>
            </a:r>
            <a:r>
              <a:rPr lang="en-US" dirty="0" smtClean="0"/>
              <a:t>C ___E</a:t>
            </a:r>
            <a:endParaRPr lang="ru-RU" dirty="0" smtClean="0"/>
          </a:p>
          <a:p>
            <a:pPr marL="342900" indent="-342900">
              <a:buAutoNum type="arabicParenR" startAt="2"/>
            </a:pPr>
            <a:endParaRPr lang="ru-RU" dirty="0"/>
          </a:p>
          <a:p>
            <a:endParaRPr lang="en-US" dirty="0"/>
          </a:p>
          <a:p>
            <a:r>
              <a:rPr lang="ru-RU" dirty="0" smtClean="0"/>
              <a:t> 3)</a:t>
            </a:r>
            <a:r>
              <a:rPr lang="en-US" dirty="0"/>
              <a:t> </a:t>
            </a:r>
            <a:r>
              <a:rPr lang="ru-RU" dirty="0" smtClean="0"/>
              <a:t>  </a:t>
            </a:r>
            <a:r>
              <a:rPr lang="en-US" dirty="0" smtClean="0"/>
              <a:t>H</a:t>
            </a:r>
            <a:r>
              <a:rPr lang="en-US" dirty="0"/>
              <a:t>__T </a:t>
            </a:r>
            <a:r>
              <a:rPr lang="en-US" dirty="0" smtClean="0"/>
              <a:t>A</a:t>
            </a:r>
            <a:r>
              <a:rPr lang="ru-RU" dirty="0" smtClean="0"/>
              <a:t>___</a:t>
            </a:r>
            <a:r>
              <a:rPr lang="en-US" dirty="0" smtClean="0"/>
              <a:t>R B</a:t>
            </a:r>
            <a:r>
              <a:rPr lang="ru-RU" dirty="0" smtClean="0"/>
              <a:t>___</a:t>
            </a:r>
            <a:r>
              <a:rPr lang="en-US" dirty="0" smtClean="0"/>
              <a:t>LL</a:t>
            </a:r>
            <a:r>
              <a:rPr lang="en-US" dirty="0"/>
              <a:t>_ _</a:t>
            </a:r>
            <a:r>
              <a:rPr lang="en-US" dirty="0" smtClean="0"/>
              <a:t>N</a:t>
            </a:r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 4)    </a:t>
            </a:r>
            <a:r>
              <a:rPr lang="en-US" dirty="0" smtClean="0"/>
              <a:t> </a:t>
            </a:r>
            <a:r>
              <a:rPr lang="en-US" dirty="0"/>
              <a:t>L</a:t>
            </a:r>
            <a:r>
              <a:rPr lang="ru-RU" dirty="0"/>
              <a:t>__</a:t>
            </a:r>
            <a:r>
              <a:rPr lang="en-US" dirty="0" smtClean="0"/>
              <a:t>R</a:t>
            </a:r>
            <a:r>
              <a:rPr lang="ru-RU" dirty="0" smtClean="0"/>
              <a:t>__</a:t>
            </a:r>
            <a:r>
              <a:rPr lang="en-US" dirty="0" smtClean="0"/>
              <a:t>Y</a:t>
            </a:r>
            <a:endParaRPr lang="en-US" dirty="0"/>
          </a:p>
          <a:p>
            <a:r>
              <a:rPr lang="ru-RU" dirty="0" smtClean="0"/>
              <a:t> </a:t>
            </a:r>
          </a:p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5)</a:t>
            </a:r>
            <a:r>
              <a:rPr lang="en-US" dirty="0"/>
              <a:t> </a:t>
            </a:r>
            <a:r>
              <a:rPr lang="en-US" dirty="0" smtClean="0"/>
              <a:t>V</a:t>
            </a:r>
            <a:r>
              <a:rPr lang="ru-RU" dirty="0" smtClean="0"/>
              <a:t>___</a:t>
            </a:r>
            <a:r>
              <a:rPr lang="ru-RU" dirty="0"/>
              <a:t> </a:t>
            </a:r>
            <a:r>
              <a:rPr lang="ru-RU" dirty="0" smtClean="0"/>
              <a:t>___</a:t>
            </a:r>
            <a:endParaRPr lang="en-US" dirty="0"/>
          </a:p>
          <a:p>
            <a:endParaRPr lang="ru-RU" dirty="0" smtClean="0"/>
          </a:p>
          <a:p>
            <a:r>
              <a:rPr lang="ru-RU" dirty="0" smtClean="0"/>
              <a:t>6)</a:t>
            </a:r>
            <a:r>
              <a:rPr lang="en-US" dirty="0"/>
              <a:t> </a:t>
            </a:r>
            <a:r>
              <a:rPr lang="en-US" dirty="0" smtClean="0"/>
              <a:t>B</a:t>
            </a:r>
            <a:r>
              <a:rPr lang="ru-RU" dirty="0" smtClean="0"/>
              <a:t>_</a:t>
            </a:r>
            <a:r>
              <a:rPr lang="en-US" dirty="0" smtClean="0"/>
              <a:t>_A _ </a:t>
            </a:r>
            <a:endParaRPr lang="en-US" dirty="0"/>
          </a:p>
          <a:p>
            <a:endParaRPr lang="ru-RU" dirty="0" smtClean="0"/>
          </a:p>
          <a:p>
            <a:r>
              <a:rPr lang="ru-RU" dirty="0" smtClean="0"/>
              <a:t>7)</a:t>
            </a:r>
            <a:r>
              <a:rPr lang="en-US" dirty="0"/>
              <a:t> </a:t>
            </a:r>
            <a:r>
              <a:rPr lang="en-US" dirty="0" smtClean="0"/>
              <a:t>AMB</a:t>
            </a:r>
            <a:r>
              <a:rPr lang="ru-RU" dirty="0" smtClean="0"/>
              <a:t>___</a:t>
            </a:r>
            <a:r>
              <a:rPr lang="en-US" dirty="0" smtClean="0"/>
              <a:t>L</a:t>
            </a:r>
            <a:r>
              <a:rPr lang="ru-RU" dirty="0" smtClean="0"/>
              <a:t>___</a:t>
            </a:r>
            <a:r>
              <a:rPr lang="en-US" dirty="0" smtClean="0"/>
              <a:t>NC</a:t>
            </a:r>
            <a:r>
              <a:rPr lang="ru-RU" dirty="0" smtClean="0"/>
              <a:t>___</a:t>
            </a:r>
            <a:endParaRPr lang="en-US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8)</a:t>
            </a:r>
            <a:r>
              <a:rPr lang="en-US" dirty="0"/>
              <a:t> </a:t>
            </a:r>
            <a:r>
              <a:rPr lang="en-US" dirty="0" smtClean="0"/>
              <a:t>S</a:t>
            </a:r>
            <a:r>
              <a:rPr lang="ru-RU" dirty="0" smtClean="0"/>
              <a:t>___</a:t>
            </a:r>
            <a:r>
              <a:rPr lang="en-US" dirty="0" smtClean="0"/>
              <a:t>BW</a:t>
            </a:r>
            <a:r>
              <a:rPr lang="ru-RU" dirty="0" smtClean="0"/>
              <a:t>___</a:t>
            </a:r>
            <a:r>
              <a:rPr lang="en-US" dirty="0" smtClean="0"/>
              <a:t>Y</a:t>
            </a:r>
            <a:endParaRPr lang="en-US" dirty="0"/>
          </a:p>
          <a:p>
            <a:endParaRPr lang="ru-RU" dirty="0" smtClean="0"/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8005" y="0"/>
            <a:ext cx="1347081" cy="1217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5086" y="608804"/>
            <a:ext cx="1446999" cy="94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4138" y="1611809"/>
            <a:ext cx="884361" cy="1106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0774" y="2608674"/>
            <a:ext cx="1517633" cy="10221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1835" y="3644661"/>
            <a:ext cx="1428501" cy="10073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8288" y="4099106"/>
            <a:ext cx="1630805" cy="9398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1134" y="4439888"/>
            <a:ext cx="1538867" cy="11524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4819" y="5484041"/>
            <a:ext cx="1151033" cy="10564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57050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335846"/>
            <a:ext cx="662473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sz="4000" dirty="0" smtClean="0"/>
              <a:t>1</a:t>
            </a:r>
            <a:r>
              <a:rPr lang="en-US" sz="4000" dirty="0"/>
              <a:t>)       </a:t>
            </a:r>
            <a:r>
              <a:rPr lang="en-US" sz="4000" dirty="0" smtClean="0"/>
              <a:t> H</a:t>
            </a:r>
            <a:r>
              <a:rPr lang="en-US" sz="4000" b="1" dirty="0" smtClean="0">
                <a:solidFill>
                  <a:srgbClr val="FF0000"/>
                </a:solidFill>
              </a:rPr>
              <a:t>E</a:t>
            </a:r>
            <a:r>
              <a:rPr lang="en-US" sz="4000" dirty="0" smtClean="0"/>
              <a:t>L</a:t>
            </a:r>
            <a:r>
              <a:rPr lang="en-US" sz="4000" b="1" dirty="0" smtClean="0">
                <a:solidFill>
                  <a:srgbClr val="FF0000"/>
                </a:solidFill>
              </a:rPr>
              <a:t>I</a:t>
            </a:r>
            <a:r>
              <a:rPr lang="en-US" sz="4000" dirty="0" smtClean="0"/>
              <a:t>C</a:t>
            </a:r>
            <a:r>
              <a:rPr lang="en-US" sz="4000" b="1" dirty="0" smtClean="0">
                <a:solidFill>
                  <a:srgbClr val="FF0000"/>
                </a:solidFill>
              </a:rPr>
              <a:t>O</a:t>
            </a:r>
            <a:r>
              <a:rPr lang="en-US" sz="4000" dirty="0" smtClean="0"/>
              <a:t>PT</a:t>
            </a:r>
            <a:r>
              <a:rPr lang="en-US" sz="4000" b="1" dirty="0" smtClean="0">
                <a:solidFill>
                  <a:srgbClr val="FF0000"/>
                </a:solidFill>
              </a:rPr>
              <a:t>E</a:t>
            </a:r>
            <a:r>
              <a:rPr lang="en-US" sz="4000" dirty="0" smtClean="0"/>
              <a:t>R</a:t>
            </a:r>
            <a:endParaRPr lang="en-US" sz="4000" dirty="0"/>
          </a:p>
          <a:p>
            <a:r>
              <a:rPr lang="en-US" sz="4000" dirty="0"/>
              <a:t> </a:t>
            </a:r>
            <a:r>
              <a:rPr lang="ru-RU" sz="4000" dirty="0" smtClean="0"/>
              <a:t>2)      </a:t>
            </a:r>
            <a:r>
              <a:rPr lang="en-US" sz="4000" dirty="0" smtClean="0"/>
              <a:t> M</a:t>
            </a:r>
            <a:r>
              <a:rPr lang="en-US" sz="4000" b="1" dirty="0" smtClean="0">
                <a:solidFill>
                  <a:srgbClr val="FF0000"/>
                </a:solidFill>
              </a:rPr>
              <a:t>O</a:t>
            </a:r>
            <a:r>
              <a:rPr lang="en-US" sz="4000" dirty="0" smtClean="0"/>
              <a:t>T</a:t>
            </a:r>
            <a:r>
              <a:rPr lang="en-US" sz="4000" b="1" dirty="0" smtClean="0">
                <a:solidFill>
                  <a:srgbClr val="FF0000"/>
                </a:solidFill>
              </a:rPr>
              <a:t>O</a:t>
            </a:r>
            <a:r>
              <a:rPr lang="en-US" sz="4000" dirty="0" smtClean="0"/>
              <a:t>RC</a:t>
            </a:r>
            <a:r>
              <a:rPr lang="en-US" sz="4000" b="1" dirty="0" smtClean="0">
                <a:solidFill>
                  <a:srgbClr val="FF0000"/>
                </a:solidFill>
              </a:rPr>
              <a:t>Y</a:t>
            </a:r>
            <a:r>
              <a:rPr lang="en-US" sz="4000" dirty="0" smtClean="0"/>
              <a:t>C</a:t>
            </a:r>
            <a:r>
              <a:rPr lang="en-US" sz="4000" b="1" dirty="0" smtClean="0">
                <a:solidFill>
                  <a:srgbClr val="FF0000"/>
                </a:solidFill>
              </a:rPr>
              <a:t>L</a:t>
            </a:r>
            <a:r>
              <a:rPr lang="en-US" sz="4000" b="1" dirty="0" smtClean="0"/>
              <a:t>E</a:t>
            </a:r>
          </a:p>
          <a:p>
            <a:r>
              <a:rPr lang="en-US" sz="4000" dirty="0" smtClean="0"/>
              <a:t> </a:t>
            </a:r>
            <a:r>
              <a:rPr lang="en-US" sz="4000" dirty="0"/>
              <a:t>3)   </a:t>
            </a:r>
            <a:r>
              <a:rPr lang="en-US" sz="4000" dirty="0" smtClean="0"/>
              <a:t>    H</a:t>
            </a:r>
            <a:r>
              <a:rPr lang="en-US" sz="4000" b="1" dirty="0" smtClean="0">
                <a:solidFill>
                  <a:srgbClr val="FF0000"/>
                </a:solidFill>
              </a:rPr>
              <a:t>O</a:t>
            </a:r>
            <a:r>
              <a:rPr lang="en-US" sz="4000" dirty="0" smtClean="0"/>
              <a:t>T A</a:t>
            </a:r>
            <a:r>
              <a:rPr lang="en-US" sz="4000" b="1" dirty="0" smtClean="0">
                <a:solidFill>
                  <a:srgbClr val="FF0000"/>
                </a:solidFill>
              </a:rPr>
              <a:t>I</a:t>
            </a:r>
            <a:r>
              <a:rPr lang="en-US" sz="4000" dirty="0" smtClean="0"/>
              <a:t>R B</a:t>
            </a:r>
            <a:r>
              <a:rPr lang="en-US" sz="4000" b="1" dirty="0" smtClean="0">
                <a:solidFill>
                  <a:srgbClr val="FF0000"/>
                </a:solidFill>
              </a:rPr>
              <a:t>A</a:t>
            </a:r>
            <a:r>
              <a:rPr lang="en-US" sz="4000" dirty="0" smtClean="0"/>
              <a:t>LL</a:t>
            </a:r>
            <a:r>
              <a:rPr lang="en-US" sz="4000" b="1" dirty="0" smtClean="0">
                <a:solidFill>
                  <a:srgbClr val="FF0000"/>
                </a:solidFill>
              </a:rPr>
              <a:t>OO</a:t>
            </a:r>
            <a:r>
              <a:rPr lang="en-US" sz="4000" dirty="0" smtClean="0"/>
              <a:t>N</a:t>
            </a:r>
            <a:endParaRPr lang="en-US" sz="4000" dirty="0"/>
          </a:p>
          <a:p>
            <a:r>
              <a:rPr lang="en-US" sz="4000" dirty="0" smtClean="0"/>
              <a:t> </a:t>
            </a:r>
            <a:r>
              <a:rPr lang="en-US" sz="4000" dirty="0"/>
              <a:t>4)     </a:t>
            </a:r>
            <a:r>
              <a:rPr lang="en-US" sz="4000" dirty="0" smtClean="0"/>
              <a:t>  L</a:t>
            </a:r>
            <a:r>
              <a:rPr lang="en-US" sz="4000" b="1" dirty="0" smtClean="0">
                <a:solidFill>
                  <a:srgbClr val="FF0000"/>
                </a:solidFill>
              </a:rPr>
              <a:t>O</a:t>
            </a:r>
            <a:r>
              <a:rPr lang="en-US" sz="4000" dirty="0" smtClean="0"/>
              <a:t>R</a:t>
            </a:r>
            <a:r>
              <a:rPr lang="en-US" sz="4000" b="1" dirty="0" smtClean="0">
                <a:solidFill>
                  <a:srgbClr val="FF0000"/>
                </a:solidFill>
              </a:rPr>
              <a:t>R</a:t>
            </a:r>
            <a:r>
              <a:rPr lang="en-US" sz="4000" dirty="0" smtClean="0"/>
              <a:t>Y</a:t>
            </a:r>
            <a:endParaRPr lang="en-US" sz="4000" dirty="0"/>
          </a:p>
          <a:p>
            <a:r>
              <a:rPr lang="en-US" sz="4000" dirty="0"/>
              <a:t> </a:t>
            </a:r>
            <a:r>
              <a:rPr lang="en-US" sz="4000" dirty="0" smtClean="0"/>
              <a:t>5</a:t>
            </a:r>
            <a:r>
              <a:rPr lang="en-US" sz="4000" dirty="0"/>
              <a:t>) </a:t>
            </a:r>
            <a:r>
              <a:rPr lang="en-US" sz="4000" dirty="0" smtClean="0"/>
              <a:t>      V</a:t>
            </a:r>
            <a:r>
              <a:rPr lang="en-US" sz="4000" b="1" dirty="0" smtClean="0">
                <a:solidFill>
                  <a:srgbClr val="FF0000"/>
                </a:solidFill>
              </a:rPr>
              <a:t>AN</a:t>
            </a:r>
            <a:endParaRPr lang="en-US" sz="4000" dirty="0"/>
          </a:p>
          <a:p>
            <a:r>
              <a:rPr lang="en-US" sz="4000" dirty="0"/>
              <a:t>6) </a:t>
            </a:r>
            <a:r>
              <a:rPr lang="en-US" sz="4000" dirty="0" smtClean="0"/>
              <a:t>       B</a:t>
            </a:r>
            <a:r>
              <a:rPr lang="en-US" sz="4000" b="1" dirty="0" smtClean="0">
                <a:solidFill>
                  <a:srgbClr val="FF0000"/>
                </a:solidFill>
              </a:rPr>
              <a:t>O</a:t>
            </a:r>
            <a:r>
              <a:rPr lang="en-US" sz="4000" b="1" dirty="0" smtClean="0"/>
              <a:t>A</a:t>
            </a:r>
            <a:r>
              <a:rPr lang="en-US" sz="4000" b="1" dirty="0" smtClean="0">
                <a:solidFill>
                  <a:srgbClr val="FF0000"/>
                </a:solidFill>
              </a:rPr>
              <a:t>T</a:t>
            </a:r>
            <a:r>
              <a:rPr lang="en-US" sz="4000" dirty="0" smtClean="0"/>
              <a:t> </a:t>
            </a:r>
            <a:endParaRPr lang="en-US" sz="4000" dirty="0"/>
          </a:p>
          <a:p>
            <a:r>
              <a:rPr lang="en-US" sz="4000" dirty="0" smtClean="0"/>
              <a:t>7</a:t>
            </a:r>
            <a:r>
              <a:rPr lang="en-US" sz="4000" dirty="0"/>
              <a:t>) </a:t>
            </a:r>
            <a:r>
              <a:rPr lang="en-US" sz="4000" dirty="0" smtClean="0"/>
              <a:t>       AMB</a:t>
            </a:r>
            <a:r>
              <a:rPr lang="en-US" sz="4000" b="1" dirty="0" smtClean="0">
                <a:solidFill>
                  <a:srgbClr val="FF0000"/>
                </a:solidFill>
              </a:rPr>
              <a:t>U</a:t>
            </a:r>
            <a:r>
              <a:rPr lang="en-US" sz="4000" dirty="0" smtClean="0"/>
              <a:t>L</a:t>
            </a:r>
            <a:r>
              <a:rPr lang="en-US" sz="4000" b="1" dirty="0" smtClean="0">
                <a:solidFill>
                  <a:srgbClr val="FF0000"/>
                </a:solidFill>
              </a:rPr>
              <a:t>A</a:t>
            </a:r>
            <a:r>
              <a:rPr lang="en-US" sz="4000" dirty="0" smtClean="0"/>
              <a:t>NC</a:t>
            </a:r>
            <a:r>
              <a:rPr lang="en-US" sz="4000" b="1" dirty="0" smtClean="0">
                <a:solidFill>
                  <a:srgbClr val="FF0000"/>
                </a:solidFill>
              </a:rPr>
              <a:t>E</a:t>
            </a:r>
          </a:p>
          <a:p>
            <a:r>
              <a:rPr lang="en-US" sz="4000" dirty="0" smtClean="0"/>
              <a:t>8</a:t>
            </a:r>
            <a:r>
              <a:rPr lang="en-US" sz="4000" dirty="0"/>
              <a:t>) </a:t>
            </a:r>
            <a:r>
              <a:rPr lang="en-US" sz="4000" dirty="0" smtClean="0"/>
              <a:t>       S</a:t>
            </a:r>
            <a:r>
              <a:rPr lang="en-US" sz="4000" b="1" dirty="0" smtClean="0">
                <a:solidFill>
                  <a:srgbClr val="FF0000"/>
                </a:solidFill>
              </a:rPr>
              <a:t>U</a:t>
            </a:r>
            <a:r>
              <a:rPr lang="en-US" sz="4000" dirty="0" smtClean="0"/>
              <a:t>BW</a:t>
            </a:r>
            <a:r>
              <a:rPr lang="en-US" sz="4000" b="1" dirty="0" smtClean="0">
                <a:solidFill>
                  <a:srgbClr val="FF0000"/>
                </a:solidFill>
              </a:rPr>
              <a:t>A</a:t>
            </a:r>
            <a:r>
              <a:rPr lang="en-US" sz="4000" dirty="0" smtClean="0"/>
              <a:t>Y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022425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692696"/>
            <a:ext cx="8280920" cy="5832648"/>
          </a:xfrm>
        </p:spPr>
        <p:txBody>
          <a:bodyPr>
            <a:normAutofit fontScale="90000"/>
          </a:bodyPr>
          <a:lstStyle/>
          <a:p>
            <a:pPr algn="l"/>
            <a:r>
              <a:rPr lang="en-US" sz="2700" dirty="0"/>
              <a:t>1)	A helicopter – I fly in the</a:t>
            </a:r>
            <a:r>
              <a:rPr lang="en-US" sz="2700" dirty="0">
                <a:solidFill>
                  <a:srgbClr val="FF0000"/>
                </a:solidFill>
              </a:rPr>
              <a:t> </a:t>
            </a:r>
            <a:r>
              <a:rPr lang="en-US" sz="2700" b="1" u="sng" dirty="0" smtClean="0">
                <a:solidFill>
                  <a:srgbClr val="FF0000"/>
                </a:solidFill>
              </a:rPr>
              <a:t>1) sky  </a:t>
            </a:r>
            <a:r>
              <a:rPr lang="en-US" sz="2700" dirty="0" smtClean="0"/>
              <a:t>people </a:t>
            </a:r>
            <a:r>
              <a:rPr lang="en-US" sz="2700" dirty="0"/>
              <a:t>can </a:t>
            </a:r>
            <a:r>
              <a:rPr lang="en-US" sz="2700" dirty="0" smtClean="0"/>
              <a:t> </a:t>
            </a:r>
            <a:r>
              <a:rPr lang="en-US" sz="2700" b="1" u="sng" dirty="0" smtClean="0">
                <a:solidFill>
                  <a:srgbClr val="FF0000"/>
                </a:solidFill>
              </a:rPr>
              <a:t>2)travel</a:t>
            </a:r>
            <a:r>
              <a:rPr lang="en-US" sz="2700" b="1" dirty="0" smtClean="0">
                <a:solidFill>
                  <a:srgbClr val="FF0000"/>
                </a:solidFill>
              </a:rPr>
              <a:t> </a:t>
            </a:r>
            <a:r>
              <a:rPr lang="en-US" sz="2700" dirty="0"/>
              <a:t>to far </a:t>
            </a:r>
            <a:r>
              <a:rPr lang="en-US" sz="2700" dirty="0" smtClean="0"/>
              <a:t>places </a:t>
            </a:r>
            <a:r>
              <a:rPr lang="en-US" sz="2700" dirty="0"/>
              <a:t>using me.</a:t>
            </a:r>
            <a:br>
              <a:rPr lang="en-US" sz="2700" dirty="0"/>
            </a:br>
            <a:r>
              <a:rPr lang="en-US" sz="2700" dirty="0"/>
              <a:t>2)	A glider – </a:t>
            </a:r>
            <a:r>
              <a:rPr lang="en-US" sz="2700" b="1" u="sng" dirty="0" smtClean="0">
                <a:solidFill>
                  <a:srgbClr val="FF0000"/>
                </a:solidFill>
              </a:rPr>
              <a:t>3) a pilot </a:t>
            </a:r>
            <a:r>
              <a:rPr lang="en-US" sz="2700" dirty="0" smtClean="0"/>
              <a:t>flies </a:t>
            </a:r>
            <a:r>
              <a:rPr lang="en-US" sz="2700" dirty="0"/>
              <a:t>me but I </a:t>
            </a:r>
            <a:r>
              <a:rPr lang="en-US" sz="2700" b="1" dirty="0" smtClean="0">
                <a:solidFill>
                  <a:srgbClr val="FF0000"/>
                </a:solidFill>
              </a:rPr>
              <a:t>4) </a:t>
            </a:r>
            <a:r>
              <a:rPr lang="en-US" sz="2700" b="1" u="sng" dirty="0" smtClean="0">
                <a:solidFill>
                  <a:srgbClr val="FF0000"/>
                </a:solidFill>
              </a:rPr>
              <a:t>can’t</a:t>
            </a:r>
            <a:r>
              <a:rPr lang="en-US" sz="2700" dirty="0" smtClean="0"/>
              <a:t> </a:t>
            </a:r>
            <a:r>
              <a:rPr lang="en-US" sz="2700" dirty="0"/>
              <a:t>cover far distances</a:t>
            </a:r>
            <a:br>
              <a:rPr lang="en-US" sz="2700" dirty="0"/>
            </a:br>
            <a:r>
              <a:rPr lang="en-US" sz="2700" dirty="0"/>
              <a:t>3)	An airplane – I fly people with their </a:t>
            </a:r>
            <a:r>
              <a:rPr lang="en-US" sz="2700" b="1" u="sng" dirty="0" smtClean="0">
                <a:solidFill>
                  <a:srgbClr val="FF0000"/>
                </a:solidFill>
              </a:rPr>
              <a:t>5) luggage</a:t>
            </a:r>
            <a:r>
              <a:rPr lang="en-US" sz="2700" dirty="0"/>
              <a:t/>
            </a:r>
            <a:br>
              <a:rPr lang="en-US" sz="2700" dirty="0"/>
            </a:br>
            <a:r>
              <a:rPr lang="en-US" sz="2700" dirty="0"/>
              <a:t>4)	Hot air balloon -  I am  very </a:t>
            </a:r>
            <a:r>
              <a:rPr lang="en-US" sz="2700" b="1" dirty="0" smtClean="0">
                <a:solidFill>
                  <a:srgbClr val="FF0000"/>
                </a:solidFill>
              </a:rPr>
              <a:t>6) </a:t>
            </a:r>
            <a:r>
              <a:rPr lang="en-US" sz="2700" b="1" u="sng" dirty="0" smtClean="0">
                <a:solidFill>
                  <a:srgbClr val="FF0000"/>
                </a:solidFill>
              </a:rPr>
              <a:t>colorful</a:t>
            </a:r>
            <a:r>
              <a:rPr lang="en-US" sz="2700" dirty="0" smtClean="0">
                <a:solidFill>
                  <a:srgbClr val="FF0000"/>
                </a:solidFill>
              </a:rPr>
              <a:t> </a:t>
            </a:r>
            <a:r>
              <a:rPr lang="en-US" sz="2700" dirty="0"/>
              <a:t>and I fly in the direction of the </a:t>
            </a:r>
            <a:r>
              <a:rPr lang="en-US" sz="2700" dirty="0" smtClean="0"/>
              <a:t>wind.</a:t>
            </a:r>
            <a:r>
              <a:rPr lang="en-US" sz="2700" dirty="0"/>
              <a:t/>
            </a:r>
            <a:br>
              <a:rPr lang="en-US" sz="2700" dirty="0"/>
            </a:br>
            <a:r>
              <a:rPr lang="en-US" sz="2700" dirty="0"/>
              <a:t>5)	A tractor – Farmers use me for </a:t>
            </a:r>
            <a:r>
              <a:rPr lang="en-US" sz="2700" b="1" u="sng" dirty="0" smtClean="0">
                <a:solidFill>
                  <a:srgbClr val="FF0000"/>
                </a:solidFill>
              </a:rPr>
              <a:t>7)farming</a:t>
            </a:r>
            <a:r>
              <a:rPr lang="en-US" sz="2700" dirty="0"/>
              <a:t/>
            </a:r>
            <a:br>
              <a:rPr lang="en-US" sz="2700" dirty="0"/>
            </a:br>
            <a:r>
              <a:rPr lang="en-US" sz="2700" dirty="0"/>
              <a:t>6)	A train – a train driver </a:t>
            </a:r>
            <a:r>
              <a:rPr lang="en-US" sz="2700" dirty="0" smtClean="0"/>
              <a:t>drives  me on </a:t>
            </a:r>
            <a:r>
              <a:rPr lang="en-US" sz="2700" dirty="0"/>
              <a:t>tracks, many people </a:t>
            </a:r>
            <a:r>
              <a:rPr lang="en-US" sz="2700" b="1" u="sng" dirty="0" smtClean="0">
                <a:solidFill>
                  <a:srgbClr val="FF0000"/>
                </a:solidFill>
              </a:rPr>
              <a:t>8)sit</a:t>
            </a:r>
            <a:r>
              <a:rPr lang="en-US" sz="2700" dirty="0" smtClean="0"/>
              <a:t> inside </a:t>
            </a:r>
            <a:r>
              <a:rPr lang="en-US" sz="2700" dirty="0"/>
              <a:t>me</a:t>
            </a:r>
            <a:br>
              <a:rPr lang="en-US" sz="2700" dirty="0"/>
            </a:br>
            <a:r>
              <a:rPr lang="en-US" sz="2700" dirty="0"/>
              <a:t>7)	A car – You </a:t>
            </a:r>
            <a:r>
              <a:rPr lang="en-US" sz="2700" dirty="0" smtClean="0"/>
              <a:t>can </a:t>
            </a:r>
            <a:r>
              <a:rPr lang="en-US" sz="2700" b="1" u="sng" dirty="0" smtClean="0">
                <a:solidFill>
                  <a:srgbClr val="FF0000"/>
                </a:solidFill>
              </a:rPr>
              <a:t>9)drive </a:t>
            </a:r>
            <a:r>
              <a:rPr lang="en-US" sz="2700" dirty="0" smtClean="0"/>
              <a:t>me </a:t>
            </a:r>
            <a:r>
              <a:rPr lang="en-US" sz="2700" dirty="0"/>
              <a:t>and go out </a:t>
            </a:r>
            <a:r>
              <a:rPr lang="en-US" sz="2700" dirty="0" smtClean="0"/>
              <a:t>for </a:t>
            </a:r>
            <a:r>
              <a:rPr lang="en-US" sz="2700" b="1" u="sng" dirty="0" smtClean="0">
                <a:solidFill>
                  <a:srgbClr val="FF0000"/>
                </a:solidFill>
              </a:rPr>
              <a:t>10) picnics</a:t>
            </a:r>
            <a:r>
              <a:rPr lang="en-US" sz="2700" dirty="0"/>
              <a:t/>
            </a:r>
            <a:br>
              <a:rPr lang="en-US" sz="2700" dirty="0"/>
            </a:br>
            <a:r>
              <a:rPr lang="en-US" sz="2700" dirty="0"/>
              <a:t>8)	A bus  - I carry kids </a:t>
            </a:r>
            <a:r>
              <a:rPr lang="en-US" sz="2700" dirty="0" smtClean="0"/>
              <a:t>to </a:t>
            </a:r>
            <a:r>
              <a:rPr lang="en-US" sz="2700" b="1" u="sng" dirty="0" smtClean="0">
                <a:solidFill>
                  <a:srgbClr val="FF0000"/>
                </a:solidFill>
              </a:rPr>
              <a:t>11) school </a:t>
            </a:r>
            <a:r>
              <a:rPr lang="en-US" sz="2700" dirty="0" smtClean="0"/>
              <a:t>you </a:t>
            </a:r>
            <a:r>
              <a:rPr lang="en-US" sz="2700" dirty="0"/>
              <a:t>enjoy </a:t>
            </a:r>
            <a:r>
              <a:rPr lang="en-US" sz="2700" dirty="0" smtClean="0"/>
              <a:t> travelling because </a:t>
            </a:r>
            <a:r>
              <a:rPr lang="en-US" sz="2700" dirty="0"/>
              <a:t>I am very </a:t>
            </a:r>
            <a:r>
              <a:rPr lang="en-US" sz="2700" b="1" u="sng" dirty="0" smtClean="0">
                <a:solidFill>
                  <a:srgbClr val="FF0000"/>
                </a:solidFill>
              </a:rPr>
              <a:t>12) big.</a:t>
            </a:r>
            <a:r>
              <a:rPr lang="en-US" sz="2200" dirty="0"/>
              <a:t/>
            </a:r>
            <a:br>
              <a:rPr lang="en-US" sz="2200" dirty="0"/>
            </a:br>
            <a:r>
              <a:rPr lang="en-US" dirty="0"/>
              <a:t/>
            </a:r>
            <a:br>
              <a:rPr lang="en-US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44906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117</Words>
  <Application>Microsoft Office PowerPoint</Application>
  <PresentationFormat>Экран (4:3)</PresentationFormat>
  <Paragraphs>37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Arial</vt:lpstr>
      <vt:lpstr>Calibri</vt:lpstr>
      <vt:lpstr>Тема Office</vt:lpstr>
      <vt:lpstr>DIFFERNET TRANSPORT</vt:lpstr>
      <vt:lpstr>  In the street you can see Buses, cars and a ____  In the streets the buses ___ Two by two, or one by one  In the sky there is a plane, On the rails there is a _____. </vt:lpstr>
      <vt:lpstr> In the street you can see Buses, cars and taxi  In the streets the buses run   Two by two, or one by one  In the sky there is a plane, On the rails there is a train. </vt:lpstr>
      <vt:lpstr>Презентация PowerPoint</vt:lpstr>
      <vt:lpstr>   ASK YOUR FRIEND   DO YOU LIKE    a helicopter                              a motor cycle                       a subway                  a lorry                 a ship               a van                      </vt:lpstr>
      <vt:lpstr>TELL ABOUT YOUR FRIEND  HE/SHE LIKES HE/SHE DOESN’T LIKE  (a helicopter, a ship, a van,                       a motorcycle, a subway, a lorry  )     </vt:lpstr>
      <vt:lpstr>Презентация PowerPoint</vt:lpstr>
      <vt:lpstr>Презентация PowerPoint</vt:lpstr>
      <vt:lpstr>1) A helicopter – I fly in the 1) sky  people can  2)travel to far places using me. 2) A glider – 3) a pilot flies me but I 4) can’t cover far distances 3) An airplane – I fly people with their 5) luggage 4) Hot air balloon -  I am  very 6) colorful and I fly in the direction of the wind. 5) A tractor – Farmers use me for 7)farming 6) A train – a train driver drives  me on tracks, many people 8)sit inside me 7) A car – You can 9)drive me and go out for 10) picnics 8) A bus  - I carry kids to 11) school you enjoy  travelling because I am very 12) big.  </vt:lpstr>
      <vt:lpstr>HOMEWORK EX. 1 P. 43 – Student’s book 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</dc:creator>
  <cp:lastModifiedBy>on</cp:lastModifiedBy>
  <cp:revision>22</cp:revision>
  <dcterms:created xsi:type="dcterms:W3CDTF">2015-11-23T15:36:55Z</dcterms:created>
  <dcterms:modified xsi:type="dcterms:W3CDTF">2015-12-05T02:49:43Z</dcterms:modified>
</cp:coreProperties>
</file>