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2" r:id="rId2"/>
    <p:sldId id="256" r:id="rId3"/>
    <p:sldId id="257" r:id="rId4"/>
    <p:sldId id="268" r:id="rId5"/>
    <p:sldId id="270" r:id="rId6"/>
    <p:sldId id="258" r:id="rId7"/>
    <p:sldId id="259" r:id="rId8"/>
    <p:sldId id="261" r:id="rId9"/>
    <p:sldId id="262" r:id="rId10"/>
    <p:sldId id="269" r:id="rId11"/>
    <p:sldId id="271" r:id="rId12"/>
    <p:sldId id="264" r:id="rId13"/>
    <p:sldId id="265" r:id="rId14"/>
    <p:sldId id="266" r:id="rId15"/>
    <p:sldId id="260" r:id="rId16"/>
    <p:sldId id="267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CC00"/>
    <a:srgbClr val="FF9933"/>
    <a:srgbClr val="00E668"/>
    <a:srgbClr val="EE54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251520" y="4365104"/>
            <a:ext cx="8496944" cy="1944216"/>
          </a:xfrm>
        </p:spPr>
        <p:txBody>
          <a:bodyPr>
            <a:normAutofit lnSpcReduction="10000"/>
          </a:bodyPr>
          <a:lstStyle/>
          <a:p>
            <a:r>
              <a:rPr lang="ru-RU" sz="2600" dirty="0">
                <a:latin typeface="Calibri" panose="020F0502020204030204" pitchFamily="34" charset="0"/>
              </a:rPr>
              <a:t>Подготовила:</a:t>
            </a:r>
          </a:p>
          <a:p>
            <a:r>
              <a:rPr lang="ru-RU" sz="2600" dirty="0">
                <a:latin typeface="Calibri" panose="020F0502020204030204" pitchFamily="34" charset="0"/>
              </a:rPr>
              <a:t>учитель иностранных языков, классный руководитель 5Б класса</a:t>
            </a:r>
          </a:p>
          <a:p>
            <a:r>
              <a:rPr lang="ru-RU" sz="2600" dirty="0" err="1">
                <a:latin typeface="Calibri" panose="020F0502020204030204" pitchFamily="34" charset="0"/>
              </a:rPr>
              <a:t>Саркисянц</a:t>
            </a:r>
            <a:r>
              <a:rPr lang="ru-RU" sz="2600" dirty="0">
                <a:latin typeface="Calibri" panose="020F0502020204030204" pitchFamily="34" charset="0"/>
              </a:rPr>
              <a:t> Екатерина Александровна</a:t>
            </a:r>
          </a:p>
          <a:p>
            <a:endParaRPr lang="ru-RU" sz="2600" dirty="0">
              <a:latin typeface="Calibri" panose="020F0502020204030204" pitchFamily="34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23528" y="548681"/>
            <a:ext cx="8496943" cy="3384376"/>
          </a:xfrm>
        </p:spPr>
        <p:txBody>
          <a:bodyPr/>
          <a:lstStyle/>
          <a:p>
            <a:pPr marL="182880" indent="0" algn="ctr">
              <a:buNone/>
            </a:pPr>
            <a:r>
              <a:rPr lang="ru-RU" i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КЛАССНЫЙ ЧАС</a:t>
            </a:r>
            <a:br>
              <a:rPr lang="ru-RU" i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i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ТЕМУ: «Я ТАЛАНТЛИВЫЙ»</a:t>
            </a:r>
            <a:br>
              <a:rPr lang="ru-RU" i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i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5Б КЛАССЕ</a:t>
            </a:r>
            <a:endParaRPr lang="ru-RU" i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6081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332656"/>
            <a:ext cx="79928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ТАЛАНТ</a:t>
            </a:r>
            <a:r>
              <a:rPr lang="ru-RU" sz="3600" dirty="0" smtClean="0">
                <a:latin typeface="Bookman Old Style" panose="02050604050505020204" pitchFamily="18" charset="0"/>
              </a:rPr>
              <a:t> </a:t>
            </a:r>
            <a:r>
              <a:rPr lang="ru-RU" sz="3600" dirty="0">
                <a:latin typeface="Bookman Old Style" panose="02050604050505020204" pitchFamily="18" charset="0"/>
              </a:rPr>
              <a:t>подобен Семени, которое нужно взращивать и </a:t>
            </a:r>
            <a:r>
              <a:rPr lang="ru-RU" sz="3600" dirty="0" smtClean="0">
                <a:latin typeface="Bookman Old Style" panose="02050604050505020204" pitchFamily="18" charset="0"/>
              </a:rPr>
              <a:t>поливать, </a:t>
            </a:r>
            <a:r>
              <a:rPr lang="ru-RU" sz="3600" dirty="0">
                <a:latin typeface="Bookman Old Style" panose="02050604050505020204" pitchFamily="18" charset="0"/>
              </a:rPr>
              <a:t>чтобы Получить Плодородный урожай в виде</a:t>
            </a:r>
            <a:r>
              <a:rPr lang="ru-RU" sz="3600" b="1" dirty="0">
                <a:solidFill>
                  <a:srgbClr val="0070C0"/>
                </a:solidFill>
                <a:latin typeface="Bookman Old Style" panose="02050604050505020204" pitchFamily="18" charset="0"/>
              </a:rPr>
              <a:t> Побед </a:t>
            </a:r>
            <a:r>
              <a:rPr lang="ru-RU" sz="3600" dirty="0">
                <a:latin typeface="Bookman Old Style" panose="02050604050505020204" pitchFamily="18" charset="0"/>
              </a:rPr>
              <a:t>и </a:t>
            </a:r>
            <a:r>
              <a:rPr lang="ru-RU" sz="3600" b="1" dirty="0" smtClean="0">
                <a:solidFill>
                  <a:srgbClr val="0070C0"/>
                </a:solidFill>
                <a:latin typeface="Bookman Old Style" panose="02050604050505020204" pitchFamily="18" charset="0"/>
              </a:rPr>
              <a:t>Достижений.</a:t>
            </a:r>
            <a:endParaRPr lang="ru-RU" sz="3600" b="1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1266" name="Picture 2" descr="C:\Users\Анна\Desktop\raskryitie-talant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164406"/>
            <a:ext cx="5544616" cy="3594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9343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36712"/>
            <a:ext cx="8387216" cy="5149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510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568952" cy="151216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0" dirty="0" smtClean="0">
                <a:latin typeface="Bookman Old Style" panose="02050604050505020204" pitchFamily="18" charset="0"/>
              </a:rPr>
              <a:t>Наш Класс – это Вселенная </a:t>
            </a:r>
            <a:r>
              <a:rPr lang="ru-RU" b="0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талантов</a:t>
            </a:r>
            <a:endParaRPr lang="ru-RU" b="0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060848"/>
            <a:ext cx="6840760" cy="4349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5308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5" y="116632"/>
            <a:ext cx="7704856" cy="129614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latin typeface="Bookman Old Style" panose="02050604050505020204" pitchFamily="18" charset="0"/>
              </a:rPr>
              <a:t>Все </a:t>
            </a:r>
            <a:r>
              <a:rPr lang="ru-RU" sz="4000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Таланты</a:t>
            </a:r>
            <a:r>
              <a:rPr lang="ru-RU" sz="4000" dirty="0" smtClean="0">
                <a:latin typeface="Bookman Old Style" panose="02050604050505020204" pitchFamily="18" charset="0"/>
              </a:rPr>
              <a:t> это </a:t>
            </a:r>
            <a:r>
              <a:rPr lang="ru-RU" sz="4000" dirty="0" smtClean="0">
                <a:solidFill>
                  <a:srgbClr val="FF0066"/>
                </a:solidFill>
                <a:latin typeface="Bookman Old Style" panose="02050604050505020204" pitchFamily="18" charset="0"/>
              </a:rPr>
              <a:t>РАДУЖНЫЕ</a:t>
            </a:r>
            <a:r>
              <a:rPr lang="ru-RU" sz="4000" dirty="0" smtClean="0">
                <a:latin typeface="Bookman Old Style" panose="02050604050505020204" pitchFamily="18" charset="0"/>
              </a:rPr>
              <a:t> планеты </a:t>
            </a:r>
            <a:endParaRPr lang="ru-RU" sz="4000" dirty="0">
              <a:latin typeface="Bookman Old Style" panose="02050604050505020204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29" y="1549271"/>
            <a:ext cx="2411760" cy="2477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9989" y="1556792"/>
            <a:ext cx="2376400" cy="2462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992" y="1571068"/>
            <a:ext cx="2447689" cy="2434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9551" y="1575109"/>
            <a:ext cx="2267744" cy="242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075369"/>
            <a:ext cx="2652792" cy="2540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042" y="4048149"/>
            <a:ext cx="2729307" cy="2564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5323" y="4048149"/>
            <a:ext cx="2479179" cy="2542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1383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1800200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dirty="0" smtClean="0">
                <a:latin typeface="Bookman Old Style" panose="02050604050505020204" pitchFamily="18" charset="0"/>
              </a:rPr>
              <a:t>Вы – </a:t>
            </a:r>
            <a:r>
              <a:rPr lang="ru-RU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Талантливые</a:t>
            </a:r>
            <a:r>
              <a:rPr lang="ru-RU" dirty="0" smtClean="0">
                <a:latin typeface="Bookman Old Style" panose="02050604050505020204" pitchFamily="18" charset="0"/>
              </a:rPr>
              <a:t> </a:t>
            </a:r>
            <a:r>
              <a:rPr lang="ru-RU" dirty="0" smtClean="0">
                <a:solidFill>
                  <a:srgbClr val="FFCC00"/>
                </a:solidFill>
                <a:latin typeface="Bookman Old Style" panose="02050604050505020204" pitchFamily="18" charset="0"/>
              </a:rPr>
              <a:t>Звезды</a:t>
            </a:r>
            <a:r>
              <a:rPr lang="ru-RU" dirty="0" smtClean="0">
                <a:latin typeface="Bookman Old Style" panose="02050604050505020204" pitchFamily="18" charset="0"/>
              </a:rPr>
              <a:t>, которые освещают Планеты</a:t>
            </a:r>
            <a:endParaRPr lang="ru-RU" dirty="0">
              <a:latin typeface="Bookman Old Style" panose="02050604050505020204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772816"/>
            <a:ext cx="6192688" cy="4755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487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68952" cy="2016224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3100" dirty="0" smtClean="0">
                <a:latin typeface="Bookman Old Style" panose="02050604050505020204" pitchFamily="18" charset="0"/>
              </a:rPr>
              <a:t>Если Ты откроешь и разовьешь свой </a:t>
            </a:r>
            <a:r>
              <a:rPr lang="ru-RU" sz="3100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Талант</a:t>
            </a:r>
            <a:r>
              <a:rPr lang="ru-RU" sz="3100" dirty="0" smtClean="0">
                <a:latin typeface="Bookman Old Style" panose="02050604050505020204" pitchFamily="18" charset="0"/>
              </a:rPr>
              <a:t> Ты сможешь </a:t>
            </a:r>
            <a:br>
              <a:rPr lang="ru-RU" sz="3100" dirty="0" smtClean="0">
                <a:latin typeface="Bookman Old Style" panose="02050604050505020204" pitchFamily="18" charset="0"/>
              </a:rPr>
            </a:br>
            <a:r>
              <a:rPr lang="ru-RU" sz="3100" dirty="0" smtClean="0">
                <a:latin typeface="Bookman Old Style" panose="02050604050505020204" pitchFamily="18" charset="0"/>
              </a:rPr>
              <a:t>Стать Успешным, Полезным, Счастливым Человеком.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988840"/>
            <a:ext cx="7470998" cy="4672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254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16632"/>
            <a:ext cx="7632848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Bookman Old Style" panose="02050604050505020204" pitchFamily="18" charset="0"/>
              </a:rPr>
              <a:t>Певец в песню </a:t>
            </a:r>
            <a:r>
              <a:rPr lang="ru-RU" sz="1600" b="1" dirty="0">
                <a:solidFill>
                  <a:srgbClr val="FF0066"/>
                </a:solidFill>
                <a:latin typeface="Bookman Old Style" panose="02050604050505020204" pitchFamily="18" charset="0"/>
              </a:rPr>
              <a:t>душу </a:t>
            </a:r>
            <a:r>
              <a:rPr lang="ru-RU" sz="1600" dirty="0">
                <a:latin typeface="Bookman Old Style" panose="02050604050505020204" pitchFamily="18" charset="0"/>
              </a:rPr>
              <a:t>вложит,</a:t>
            </a:r>
          </a:p>
          <a:p>
            <a:pPr algn="ctr"/>
            <a:r>
              <a:rPr lang="ru-RU" sz="1600" dirty="0">
                <a:latin typeface="Bookman Old Style" panose="02050604050505020204" pitchFamily="18" charset="0"/>
              </a:rPr>
              <a:t> Танцор в танце весь живёт,</a:t>
            </a:r>
          </a:p>
          <a:p>
            <a:pPr algn="ctr"/>
            <a:r>
              <a:rPr lang="ru-RU" sz="1600" dirty="0">
                <a:latin typeface="Bookman Old Style" panose="02050604050505020204" pitchFamily="18" charset="0"/>
              </a:rPr>
              <a:t> Поэт стих о</a:t>
            </a:r>
            <a:r>
              <a:rPr lang="ru-RU" sz="1600" b="1" dirty="0">
                <a:solidFill>
                  <a:srgbClr val="FF0066"/>
                </a:solidFill>
                <a:latin typeface="Bookman Old Style" panose="02050604050505020204" pitchFamily="18" charset="0"/>
              </a:rPr>
              <a:t> счастье </a:t>
            </a:r>
            <a:r>
              <a:rPr lang="ru-RU" sz="1600" dirty="0">
                <a:latin typeface="Bookman Old Style" panose="02050604050505020204" pitchFamily="18" charset="0"/>
              </a:rPr>
              <a:t>сложит,</a:t>
            </a:r>
          </a:p>
          <a:p>
            <a:pPr algn="ctr"/>
            <a:r>
              <a:rPr lang="ru-RU" sz="1600" dirty="0">
                <a:latin typeface="Bookman Old Style" panose="02050604050505020204" pitchFamily="18" charset="0"/>
              </a:rPr>
              <a:t> В нём душа его поёт.</a:t>
            </a:r>
          </a:p>
          <a:p>
            <a:pPr algn="ctr"/>
            <a:endParaRPr lang="ru-RU" sz="1600" dirty="0">
              <a:latin typeface="Bookman Old Style" panose="02050604050505020204" pitchFamily="18" charset="0"/>
            </a:endParaRPr>
          </a:p>
          <a:p>
            <a:pPr algn="ctr"/>
            <a:r>
              <a:rPr lang="ru-RU" sz="1600" dirty="0">
                <a:latin typeface="Bookman Old Style" panose="02050604050505020204" pitchFamily="18" charset="0"/>
              </a:rPr>
              <a:t> А художник в буйстве красок,</a:t>
            </a:r>
          </a:p>
          <a:p>
            <a:pPr algn="ctr"/>
            <a:r>
              <a:rPr lang="ru-RU" sz="1600" dirty="0">
                <a:latin typeface="Bookman Old Style" panose="02050604050505020204" pitchFamily="18" charset="0"/>
              </a:rPr>
              <a:t> На холсте мир отразит.</a:t>
            </a:r>
          </a:p>
          <a:p>
            <a:pPr algn="ctr"/>
            <a:r>
              <a:rPr lang="ru-RU" sz="1600" dirty="0">
                <a:latin typeface="Bookman Old Style" panose="02050604050505020204" pitchFamily="18" charset="0"/>
              </a:rPr>
              <a:t> И сюжетом, что из</a:t>
            </a:r>
            <a:r>
              <a:rPr lang="ru-RU" sz="1600" b="1" dirty="0">
                <a:solidFill>
                  <a:srgbClr val="FF0066"/>
                </a:solidFill>
                <a:latin typeface="Bookman Old Style" panose="02050604050505020204" pitchFamily="18" charset="0"/>
              </a:rPr>
              <a:t> сказок</a:t>
            </a:r>
            <a:r>
              <a:rPr lang="ru-RU" sz="1600" dirty="0">
                <a:latin typeface="Bookman Old Style" panose="02050604050505020204" pitchFamily="18" charset="0"/>
              </a:rPr>
              <a:t>,</a:t>
            </a:r>
          </a:p>
          <a:p>
            <a:pPr algn="ctr"/>
            <a:r>
              <a:rPr lang="ru-RU" sz="1600" dirty="0">
                <a:latin typeface="Bookman Old Style" panose="02050604050505020204" pitchFamily="18" charset="0"/>
              </a:rPr>
              <a:t> В детей, взрослых превратит.</a:t>
            </a:r>
          </a:p>
          <a:p>
            <a:pPr algn="ctr"/>
            <a:endParaRPr lang="ru-RU" sz="1600" dirty="0">
              <a:latin typeface="Bookman Old Style" panose="02050604050505020204" pitchFamily="18" charset="0"/>
            </a:endParaRPr>
          </a:p>
          <a:p>
            <a:pPr algn="ctr"/>
            <a:r>
              <a:rPr lang="ru-RU" sz="1600" dirty="0">
                <a:latin typeface="Bookman Old Style" panose="02050604050505020204" pitchFamily="18" charset="0"/>
              </a:rPr>
              <a:t> Во всех </a:t>
            </a:r>
            <a:r>
              <a:rPr lang="ru-RU" sz="1600" dirty="0" smtClean="0">
                <a:latin typeface="Bookman Old Style" panose="02050604050505020204" pitchFamily="18" charset="0"/>
              </a:rPr>
              <a:t>нас есть </a:t>
            </a:r>
            <a:r>
              <a:rPr lang="ru-RU" sz="1600" dirty="0">
                <a:latin typeface="Bookman Old Style" panose="02050604050505020204" pitchFamily="18" charset="0"/>
              </a:rPr>
              <a:t>частичка Бога,</a:t>
            </a:r>
          </a:p>
          <a:p>
            <a:pPr algn="ctr"/>
            <a:r>
              <a:rPr lang="ru-RU" sz="1600" dirty="0">
                <a:latin typeface="Bookman Old Style" panose="02050604050505020204" pitchFamily="18" charset="0"/>
              </a:rPr>
              <a:t> Есть во всех </a:t>
            </a:r>
            <a:r>
              <a:rPr lang="ru-RU" sz="16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ТАЛАНТ</a:t>
            </a:r>
            <a:r>
              <a:rPr lang="ru-RU" sz="1600" dirty="0" smtClean="0">
                <a:latin typeface="Bookman Old Style" panose="02050604050505020204" pitchFamily="18" charset="0"/>
              </a:rPr>
              <a:t> </a:t>
            </a:r>
            <a:r>
              <a:rPr lang="ru-RU" sz="1600" dirty="0">
                <a:latin typeface="Bookman Old Style" panose="02050604050505020204" pitchFamily="18" charset="0"/>
              </a:rPr>
              <a:t>творить.</a:t>
            </a:r>
          </a:p>
          <a:p>
            <a:pPr algn="ctr"/>
            <a:r>
              <a:rPr lang="ru-RU" sz="1600" dirty="0">
                <a:latin typeface="Bookman Old Style" panose="02050604050505020204" pitchFamily="18" charset="0"/>
              </a:rPr>
              <a:t> Он нам дан как </a:t>
            </a:r>
            <a:r>
              <a:rPr lang="ru-RU" sz="1600" b="1" dirty="0">
                <a:solidFill>
                  <a:srgbClr val="FF0066"/>
                </a:solidFill>
                <a:latin typeface="Bookman Old Style" panose="02050604050505020204" pitchFamily="18" charset="0"/>
              </a:rPr>
              <a:t>дар</a:t>
            </a:r>
            <a:r>
              <a:rPr lang="ru-RU" sz="1600" dirty="0">
                <a:latin typeface="Bookman Old Style" panose="02050604050505020204" pitchFamily="18" charset="0"/>
              </a:rPr>
              <a:t> в дорогу,</a:t>
            </a:r>
          </a:p>
          <a:p>
            <a:pPr algn="ctr"/>
            <a:r>
              <a:rPr lang="ru-RU" sz="1600" dirty="0">
                <a:latin typeface="Bookman Old Style" panose="02050604050505020204" pitchFamily="18" charset="0"/>
              </a:rPr>
              <a:t> Чтобы легче было жить.</a:t>
            </a:r>
          </a:p>
          <a:p>
            <a:pPr algn="ctr"/>
            <a:endParaRPr lang="ru-RU" sz="1600" dirty="0">
              <a:latin typeface="Bookman Old Style" panose="02050604050505020204" pitchFamily="18" charset="0"/>
            </a:endParaRPr>
          </a:p>
          <a:p>
            <a:pPr algn="ctr"/>
            <a:r>
              <a:rPr lang="ru-RU" sz="1600" dirty="0">
                <a:latin typeface="Bookman Old Style" panose="02050604050505020204" pitchFamily="18" charset="0"/>
              </a:rPr>
              <a:t> Он </a:t>
            </a:r>
            <a:r>
              <a:rPr lang="ru-RU" sz="1600" dirty="0" smtClean="0">
                <a:latin typeface="Bookman Old Style" panose="02050604050505020204" pitchFamily="18" charset="0"/>
              </a:rPr>
              <a:t>—</a:t>
            </a:r>
            <a:r>
              <a:rPr lang="ru-RU" sz="16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ТАЛАНТ</a:t>
            </a:r>
            <a:r>
              <a:rPr lang="ru-RU" sz="1600" dirty="0" smtClean="0">
                <a:latin typeface="Bookman Old Style" panose="02050604050505020204" pitchFamily="18" charset="0"/>
              </a:rPr>
              <a:t>, </a:t>
            </a:r>
            <a:r>
              <a:rPr lang="ru-RU" sz="1600" dirty="0">
                <a:latin typeface="Bookman Old Style" panose="02050604050505020204" pitchFamily="18" charset="0"/>
              </a:rPr>
              <a:t>у нас всех </a:t>
            </a:r>
            <a:r>
              <a:rPr lang="ru-RU" sz="1600" b="1" dirty="0">
                <a:solidFill>
                  <a:srgbClr val="FF0066"/>
                </a:solidFill>
                <a:latin typeface="Bookman Old Style" panose="02050604050505020204" pitchFamily="18" charset="0"/>
              </a:rPr>
              <a:t>разный,</a:t>
            </a:r>
          </a:p>
          <a:p>
            <a:pPr algn="ctr"/>
            <a:r>
              <a:rPr lang="ru-RU" sz="1600" dirty="0">
                <a:latin typeface="Bookman Old Style" panose="02050604050505020204" pitchFamily="18" charset="0"/>
              </a:rPr>
              <a:t> Нужно лишь его </a:t>
            </a:r>
            <a:r>
              <a:rPr lang="ru-RU" sz="1600" b="1" dirty="0">
                <a:solidFill>
                  <a:srgbClr val="FF0066"/>
                </a:solidFill>
                <a:latin typeface="Bookman Old Style" panose="02050604050505020204" pitchFamily="18" charset="0"/>
              </a:rPr>
              <a:t>открыть.</a:t>
            </a:r>
          </a:p>
          <a:p>
            <a:pPr algn="ctr"/>
            <a:r>
              <a:rPr lang="ru-RU" sz="1600" dirty="0">
                <a:latin typeface="Bookman Old Style" panose="02050604050505020204" pitchFamily="18" charset="0"/>
              </a:rPr>
              <a:t> И поймёшь что мир </a:t>
            </a:r>
            <a:r>
              <a:rPr lang="ru-RU" sz="1600" b="1" dirty="0">
                <a:solidFill>
                  <a:srgbClr val="FF0066"/>
                </a:solidFill>
                <a:latin typeface="Bookman Old Style" panose="02050604050505020204" pitchFamily="18" charset="0"/>
              </a:rPr>
              <a:t>прекрасный,</a:t>
            </a:r>
          </a:p>
          <a:p>
            <a:pPr algn="ctr"/>
            <a:r>
              <a:rPr lang="ru-RU" sz="1600" dirty="0">
                <a:latin typeface="Bookman Old Style" panose="02050604050505020204" pitchFamily="18" charset="0"/>
              </a:rPr>
              <a:t> И </a:t>
            </a:r>
            <a:r>
              <a:rPr lang="ru-RU" sz="1600" b="1" dirty="0">
                <a:solidFill>
                  <a:srgbClr val="FF0066"/>
                </a:solidFill>
                <a:latin typeface="Bookman Old Style" panose="02050604050505020204" pitchFamily="18" charset="0"/>
              </a:rPr>
              <a:t>счастливым </a:t>
            </a:r>
            <a:r>
              <a:rPr lang="ru-RU" sz="1600" dirty="0">
                <a:latin typeface="Bookman Old Style" panose="02050604050505020204" pitchFamily="18" charset="0"/>
              </a:rPr>
              <a:t>сможешь быть.</a:t>
            </a:r>
          </a:p>
          <a:p>
            <a:pPr algn="ctr"/>
            <a:endParaRPr lang="ru-RU" sz="1600" dirty="0">
              <a:latin typeface="Bookman Old Style" panose="02050604050505020204" pitchFamily="18" charset="0"/>
            </a:endParaRPr>
          </a:p>
          <a:p>
            <a:pPr algn="ctr"/>
            <a:r>
              <a:rPr lang="ru-RU" sz="1600" dirty="0">
                <a:latin typeface="Bookman Old Style" panose="02050604050505020204" pitchFamily="18" charset="0"/>
              </a:rPr>
              <a:t> </a:t>
            </a:r>
            <a:r>
              <a:rPr lang="ru-RU" sz="1600" b="1" dirty="0">
                <a:solidFill>
                  <a:srgbClr val="FF0066"/>
                </a:solidFill>
                <a:latin typeface="Bookman Old Style" panose="02050604050505020204" pitchFamily="18" charset="0"/>
              </a:rPr>
              <a:t>Счастья</a:t>
            </a:r>
            <a:r>
              <a:rPr lang="ru-RU" sz="1600" dirty="0">
                <a:latin typeface="Bookman Old Style" panose="02050604050505020204" pitchFamily="18" charset="0"/>
              </a:rPr>
              <a:t> не бывает много,</a:t>
            </a:r>
          </a:p>
          <a:p>
            <a:pPr algn="ctr"/>
            <a:r>
              <a:rPr lang="ru-RU" sz="1600" dirty="0">
                <a:latin typeface="Bookman Old Style" panose="02050604050505020204" pitchFamily="18" charset="0"/>
              </a:rPr>
              <a:t> Если есть с кем поделить.</a:t>
            </a:r>
          </a:p>
          <a:p>
            <a:pPr algn="ctr"/>
            <a:r>
              <a:rPr lang="ru-RU" sz="1600" dirty="0">
                <a:latin typeface="Bookman Old Style" panose="02050604050505020204" pitchFamily="18" charset="0"/>
              </a:rPr>
              <a:t> Дан </a:t>
            </a:r>
            <a:r>
              <a:rPr lang="ru-RU" sz="16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ТАЛАНТ</a:t>
            </a:r>
            <a:r>
              <a:rPr lang="ru-RU" sz="1600" dirty="0" smtClean="0">
                <a:latin typeface="Bookman Old Style" panose="02050604050505020204" pitchFamily="18" charset="0"/>
              </a:rPr>
              <a:t> нам </a:t>
            </a:r>
            <a:r>
              <a:rPr lang="ru-RU" sz="1600" dirty="0">
                <a:latin typeface="Bookman Old Style" panose="02050604050505020204" pitchFamily="18" charset="0"/>
              </a:rPr>
              <a:t>всем от </a:t>
            </a:r>
            <a:r>
              <a:rPr lang="ru-RU" sz="1600" b="1" dirty="0">
                <a:solidFill>
                  <a:srgbClr val="FF0066"/>
                </a:solidFill>
                <a:latin typeface="Bookman Old Style" panose="02050604050505020204" pitchFamily="18" charset="0"/>
              </a:rPr>
              <a:t>Бога</a:t>
            </a:r>
            <a:r>
              <a:rPr lang="ru-RU" sz="1600" dirty="0">
                <a:latin typeface="Bookman Old Style" panose="02050604050505020204" pitchFamily="18" charset="0"/>
              </a:rPr>
              <a:t>.</a:t>
            </a:r>
          </a:p>
          <a:p>
            <a:pPr algn="ctr"/>
            <a:r>
              <a:rPr lang="ru-RU" sz="1600" dirty="0">
                <a:latin typeface="Bookman Old Style" panose="02050604050505020204" pitchFamily="18" charset="0"/>
              </a:rPr>
              <a:t> Чтобы</a:t>
            </a:r>
            <a:r>
              <a:rPr lang="ru-RU" sz="1600" b="1" dirty="0">
                <a:solidFill>
                  <a:srgbClr val="FF0066"/>
                </a:solidFill>
                <a:latin typeface="Bookman Old Style" panose="02050604050505020204" pitchFamily="18" charset="0"/>
              </a:rPr>
              <a:t> радость </a:t>
            </a:r>
            <a:r>
              <a:rPr lang="ru-RU" sz="1600" dirty="0">
                <a:latin typeface="Bookman Old Style" panose="02050604050505020204" pitchFamily="18" charset="0"/>
              </a:rPr>
              <a:t>в мир </a:t>
            </a:r>
            <a:r>
              <a:rPr lang="ru-RU" sz="1600" b="1" dirty="0">
                <a:solidFill>
                  <a:srgbClr val="FF0066"/>
                </a:solidFill>
                <a:latin typeface="Bookman Old Style" panose="02050604050505020204" pitchFamily="18" charset="0"/>
              </a:rPr>
              <a:t>дарить</a:t>
            </a:r>
            <a:r>
              <a:rPr lang="ru-RU" sz="1600" dirty="0" smtClean="0">
                <a:solidFill>
                  <a:srgbClr val="FF0066"/>
                </a:solidFill>
                <a:latin typeface="Bookman Old Style" panose="02050604050505020204" pitchFamily="18" charset="0"/>
              </a:rPr>
              <a:t>!</a:t>
            </a:r>
          </a:p>
          <a:p>
            <a:pPr algn="ctr"/>
            <a:r>
              <a:rPr lang="ru-RU" sz="1600" dirty="0" smtClean="0">
                <a:latin typeface="Bookman Old Style" panose="02050604050505020204" pitchFamily="18" charset="0"/>
              </a:rPr>
              <a:t> </a:t>
            </a:r>
          </a:p>
          <a:p>
            <a:pPr algn="ctr"/>
            <a:r>
              <a:rPr lang="ru-RU" sz="1600" dirty="0" err="1" smtClean="0">
                <a:latin typeface="Bookman Old Style" panose="02050604050505020204" pitchFamily="18" charset="0"/>
              </a:rPr>
              <a:t>Ю.Марковцев</a:t>
            </a:r>
            <a:endParaRPr lang="ru-RU" sz="1600" dirty="0">
              <a:latin typeface="Bookman Old Style" panose="02050604050505020204" pitchFamily="18" charset="0"/>
            </a:endParaRP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3754" y="607765"/>
            <a:ext cx="3282330" cy="205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299073"/>
            <a:ext cx="2770923" cy="2761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21" y="3717031"/>
            <a:ext cx="2226571" cy="234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2468686" cy="1786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157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992887" cy="1296144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НАША ВСЕЛЕННАЯ ТАЛАНТОВ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026" name="Picture 2" descr="C:\Users\Анна\Desktop\кл рук-во 5Б\фото\SAM_47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3652" y="1988840"/>
            <a:ext cx="6232723" cy="4639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01367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836712"/>
            <a:ext cx="7416824" cy="5356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6447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/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sz="1300" dirty="0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148" y="116632"/>
            <a:ext cx="4256412" cy="3168352"/>
          </a:xfrm>
        </p:spPr>
      </p:pic>
      <p:sp>
        <p:nvSpPr>
          <p:cNvPr id="14" name="Прямоугольник 13"/>
          <p:cNvSpPr/>
          <p:nvPr/>
        </p:nvSpPr>
        <p:spPr>
          <a:xfrm>
            <a:off x="4355976" y="620688"/>
            <a:ext cx="4608512" cy="64786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</a:pPr>
            <a:endParaRPr lang="ru-RU" sz="1300" dirty="0" smtClean="0">
              <a:solidFill>
                <a:prstClr val="black"/>
              </a:solidFill>
              <a:latin typeface="Constantia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endParaRPr lang="ru-RU" sz="1300" dirty="0">
              <a:solidFill>
                <a:prstClr val="black"/>
              </a:solidFill>
              <a:latin typeface="Constantia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r>
              <a:rPr lang="ru-RU" sz="3200" i="1" dirty="0" smtClean="0">
                <a:solidFill>
                  <a:prstClr val="black"/>
                </a:solidFill>
                <a:latin typeface="Bookman Old Style" panose="02050604050505020204" pitchFamily="18" charset="0"/>
                <a:ea typeface="+mj-ea"/>
                <a:cs typeface="+mj-cs"/>
              </a:rPr>
              <a:t>как </a:t>
            </a:r>
            <a:r>
              <a:rPr lang="ru-RU" sz="3200" b="1" i="1" dirty="0">
                <a:solidFill>
                  <a:srgbClr val="FF0000"/>
                </a:solidFill>
                <a:latin typeface="Bookman Old Style" panose="02050604050505020204" pitchFamily="18" charset="0"/>
                <a:ea typeface="+mj-ea"/>
                <a:cs typeface="+mj-cs"/>
              </a:rPr>
              <a:t>Птица</a:t>
            </a:r>
            <a:r>
              <a:rPr lang="ru-RU" sz="3200" i="1" dirty="0">
                <a:solidFill>
                  <a:prstClr val="black"/>
                </a:solidFill>
                <a:latin typeface="Bookman Old Style" panose="02050604050505020204" pitchFamily="18" charset="0"/>
                <a:ea typeface="+mj-ea"/>
                <a:cs typeface="+mj-cs"/>
              </a:rPr>
              <a:t> </a:t>
            </a:r>
            <a:r>
              <a:rPr lang="ru-RU" sz="3200" i="1" dirty="0" smtClean="0">
                <a:solidFill>
                  <a:prstClr val="black"/>
                </a:solidFill>
                <a:latin typeface="Bookman Old Style" panose="02050604050505020204" pitchFamily="18" charset="0"/>
                <a:ea typeface="+mj-ea"/>
                <a:cs typeface="+mj-cs"/>
              </a:rPr>
              <a:t>с робкими </a:t>
            </a:r>
            <a:r>
              <a:rPr lang="ru-RU" sz="3200" i="1" dirty="0">
                <a:solidFill>
                  <a:prstClr val="black"/>
                </a:solidFill>
                <a:latin typeface="Bookman Old Style" panose="02050604050505020204" pitchFamily="18" charset="0"/>
                <a:ea typeface="+mj-ea"/>
                <a:cs typeface="+mj-cs"/>
              </a:rPr>
              <a:t>крылами.</a:t>
            </a:r>
          </a:p>
          <a:p>
            <a:pPr lvl="0" algn="ctr">
              <a:spcBef>
                <a:spcPct val="0"/>
              </a:spcBef>
            </a:pPr>
            <a:r>
              <a:rPr lang="ru-RU" sz="3200" i="1" dirty="0">
                <a:solidFill>
                  <a:prstClr val="black"/>
                </a:solidFill>
                <a:latin typeface="Bookman Old Style" panose="02050604050505020204" pitchFamily="18" charset="0"/>
                <a:ea typeface="+mj-ea"/>
                <a:cs typeface="+mj-cs"/>
              </a:rPr>
              <a:t>Но </a:t>
            </a:r>
            <a:r>
              <a:rPr lang="ru-RU" sz="3200" b="1" i="1" dirty="0">
                <a:solidFill>
                  <a:srgbClr val="FF0000"/>
                </a:solidFill>
                <a:latin typeface="Bookman Old Style" panose="02050604050505020204" pitchFamily="18" charset="0"/>
                <a:ea typeface="+mj-ea"/>
                <a:cs typeface="+mj-cs"/>
              </a:rPr>
              <a:t>поддержи</a:t>
            </a:r>
            <a:r>
              <a:rPr lang="ru-RU" sz="3200" i="1" dirty="0">
                <a:solidFill>
                  <a:prstClr val="black"/>
                </a:solidFill>
                <a:latin typeface="Bookman Old Style" panose="02050604050505020204" pitchFamily="18" charset="0"/>
                <a:ea typeface="+mj-ea"/>
                <a:cs typeface="+mj-cs"/>
              </a:rPr>
              <a:t>, подкинь</a:t>
            </a:r>
            <a:r>
              <a:rPr lang="ru-RU" sz="3200" b="1" i="1" dirty="0">
                <a:solidFill>
                  <a:srgbClr val="FF0000"/>
                </a:solidFill>
                <a:latin typeface="Bookman Old Style" panose="02050604050505020204" pitchFamily="18" charset="0"/>
                <a:ea typeface="+mj-ea"/>
                <a:cs typeface="+mj-cs"/>
              </a:rPr>
              <a:t> Е</a:t>
            </a:r>
            <a:r>
              <a:rPr lang="ru-RU" sz="3200" b="1" i="1" dirty="0" smtClean="0">
                <a:solidFill>
                  <a:srgbClr val="FF0000"/>
                </a:solidFill>
                <a:latin typeface="Bookman Old Style" panose="02050604050505020204" pitchFamily="18" charset="0"/>
                <a:ea typeface="+mj-ea"/>
                <a:cs typeface="+mj-cs"/>
              </a:rPr>
              <a:t>го </a:t>
            </a:r>
            <a:r>
              <a:rPr lang="ru-RU" sz="3200" i="1" dirty="0">
                <a:solidFill>
                  <a:prstClr val="black"/>
                </a:solidFill>
                <a:latin typeface="Bookman Old Style" panose="02050604050505020204" pitchFamily="18" charset="0"/>
                <a:ea typeface="+mj-ea"/>
                <a:cs typeface="+mj-cs"/>
              </a:rPr>
              <a:t>слегка -</a:t>
            </a:r>
          </a:p>
          <a:p>
            <a:pPr lvl="0" algn="ctr">
              <a:spcBef>
                <a:spcPct val="0"/>
              </a:spcBef>
            </a:pPr>
            <a:r>
              <a:rPr lang="ru-RU" sz="3200" i="1" dirty="0">
                <a:solidFill>
                  <a:prstClr val="black"/>
                </a:solidFill>
                <a:latin typeface="Bookman Old Style" panose="02050604050505020204" pitchFamily="18" charset="0"/>
                <a:ea typeface="+mj-ea"/>
                <a:cs typeface="+mj-cs"/>
              </a:rPr>
              <a:t>И вот </a:t>
            </a:r>
            <a:r>
              <a:rPr lang="ru-RU" sz="3200" b="1" i="1" dirty="0" smtClean="0">
                <a:solidFill>
                  <a:srgbClr val="FF0000"/>
                </a:solidFill>
                <a:latin typeface="Bookman Old Style" panose="02050604050505020204" pitchFamily="18" charset="0"/>
                <a:ea typeface="+mj-ea"/>
                <a:cs typeface="+mj-cs"/>
              </a:rPr>
              <a:t>Он</a:t>
            </a:r>
            <a:r>
              <a:rPr lang="ru-RU" sz="3200" i="1" dirty="0">
                <a:solidFill>
                  <a:prstClr val="black"/>
                </a:solidFill>
                <a:latin typeface="Bookman Old Style" panose="02050604050505020204" pitchFamily="18" charset="0"/>
                <a:ea typeface="+mj-ea"/>
                <a:cs typeface="+mj-cs"/>
              </a:rPr>
              <a:t>, взмыв, уже</a:t>
            </a:r>
            <a:r>
              <a:rPr lang="ru-RU" sz="3200" b="1" i="1" dirty="0">
                <a:solidFill>
                  <a:srgbClr val="FF0000"/>
                </a:solidFill>
                <a:latin typeface="Bookman Old Style" panose="02050604050505020204" pitchFamily="18" charset="0"/>
                <a:ea typeface="+mj-ea"/>
                <a:cs typeface="+mj-cs"/>
              </a:rPr>
              <a:t> кружит </a:t>
            </a:r>
            <a:r>
              <a:rPr lang="ru-RU" sz="3200" i="1" dirty="0">
                <a:solidFill>
                  <a:prstClr val="black"/>
                </a:solidFill>
                <a:latin typeface="Bookman Old Style" panose="02050604050505020204" pitchFamily="18" charset="0"/>
                <a:ea typeface="+mj-ea"/>
                <a:cs typeface="+mj-cs"/>
              </a:rPr>
              <a:t>над нами,</a:t>
            </a:r>
          </a:p>
          <a:p>
            <a:pPr lvl="0" algn="ctr">
              <a:spcBef>
                <a:spcPct val="0"/>
              </a:spcBef>
            </a:pPr>
            <a:r>
              <a:rPr lang="ru-RU" sz="3200" i="1" dirty="0">
                <a:solidFill>
                  <a:prstClr val="black"/>
                </a:solidFill>
                <a:latin typeface="Bookman Old Style" panose="02050604050505020204" pitchFamily="18" charset="0"/>
                <a:ea typeface="+mj-ea"/>
                <a:cs typeface="+mj-cs"/>
              </a:rPr>
              <a:t>А вслед за тем</a:t>
            </a:r>
            <a:r>
              <a:rPr lang="ru-RU" sz="3200" b="1" i="1" dirty="0">
                <a:solidFill>
                  <a:srgbClr val="FF0000"/>
                </a:solidFill>
                <a:latin typeface="Bookman Old Style" panose="02050604050505020204" pitchFamily="18" charset="0"/>
                <a:ea typeface="+mj-ea"/>
                <a:cs typeface="+mj-cs"/>
              </a:rPr>
              <a:t> орлиными </a:t>
            </a:r>
            <a:r>
              <a:rPr lang="ru-RU" sz="3200" i="1" dirty="0">
                <a:solidFill>
                  <a:prstClr val="black"/>
                </a:solidFill>
                <a:latin typeface="Bookman Old Style" panose="02050604050505020204" pitchFamily="18" charset="0"/>
                <a:ea typeface="+mj-ea"/>
                <a:cs typeface="+mj-cs"/>
              </a:rPr>
              <a:t>кругами</a:t>
            </a:r>
          </a:p>
          <a:p>
            <a:pPr lvl="0" algn="ctr">
              <a:spcBef>
                <a:spcPct val="0"/>
              </a:spcBef>
            </a:pPr>
            <a:r>
              <a:rPr lang="ru-RU" sz="3200" i="1" dirty="0">
                <a:solidFill>
                  <a:prstClr val="black"/>
                </a:solidFill>
                <a:latin typeface="Bookman Old Style" panose="02050604050505020204" pitchFamily="18" charset="0"/>
                <a:ea typeface="+mj-ea"/>
                <a:cs typeface="+mj-cs"/>
              </a:rPr>
              <a:t>Уходит в синеву </a:t>
            </a:r>
            <a:r>
              <a:rPr lang="ru-RU" sz="3200" b="1" i="1" dirty="0">
                <a:solidFill>
                  <a:srgbClr val="FF0000"/>
                </a:solidFill>
                <a:latin typeface="Bookman Old Style" panose="02050604050505020204" pitchFamily="18" charset="0"/>
                <a:ea typeface="+mj-ea"/>
                <a:cs typeface="+mj-cs"/>
              </a:rPr>
              <a:t>за </a:t>
            </a:r>
            <a:r>
              <a:rPr lang="ru-RU" sz="3200" b="1" i="1" dirty="0" smtClean="0">
                <a:solidFill>
                  <a:srgbClr val="FF0000"/>
                </a:solidFill>
                <a:latin typeface="Bookman Old Style" panose="02050604050505020204" pitchFamily="18" charset="0"/>
                <a:ea typeface="+mj-ea"/>
                <a:cs typeface="+mj-cs"/>
              </a:rPr>
              <a:t>облака…</a:t>
            </a:r>
            <a:endParaRPr lang="ru-RU" sz="3200" b="1" i="1" dirty="0">
              <a:solidFill>
                <a:srgbClr val="FF0000"/>
              </a:solidFill>
              <a:latin typeface="Bookman Old Style" panose="02050604050505020204" pitchFamily="18" charset="0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sz="2400" i="1" dirty="0" smtClean="0">
                <a:solidFill>
                  <a:prstClr val="black"/>
                </a:solidFill>
                <a:latin typeface="Bookman Old Style" panose="02050604050505020204" pitchFamily="18" charset="0"/>
                <a:ea typeface="+mj-ea"/>
                <a:cs typeface="+mj-cs"/>
              </a:rPr>
              <a:t> </a:t>
            </a:r>
            <a:r>
              <a:rPr lang="ru-RU" sz="1300" dirty="0">
                <a:solidFill>
                  <a:prstClr val="black"/>
                </a:solidFill>
                <a:latin typeface="Constantia"/>
                <a:ea typeface="+mj-ea"/>
                <a:cs typeface="+mj-cs"/>
              </a:rPr>
              <a:t/>
            </a:r>
            <a:br>
              <a:rPr lang="ru-RU" sz="1300" dirty="0">
                <a:solidFill>
                  <a:prstClr val="black"/>
                </a:solidFill>
                <a:latin typeface="Constantia"/>
                <a:ea typeface="+mj-ea"/>
                <a:cs typeface="+mj-cs"/>
              </a:rPr>
            </a:br>
            <a:endParaRPr lang="ru-RU" sz="1300" dirty="0">
              <a:solidFill>
                <a:prstClr val="black"/>
              </a:solidFill>
              <a:latin typeface="Constantia"/>
              <a:ea typeface="+mj-ea"/>
              <a:cs typeface="+mj-cs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166" y="3429000"/>
            <a:ext cx="4201052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611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9356" y="260649"/>
            <a:ext cx="883714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Bookman Old Style" panose="02050604050505020204" pitchFamily="18" charset="0"/>
              </a:rPr>
              <a:t>Раньше слово </a:t>
            </a:r>
            <a:r>
              <a:rPr lang="ru-RU" sz="24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ТАЛАНТ</a:t>
            </a:r>
            <a:r>
              <a:rPr lang="ru-RU" sz="2400" dirty="0" smtClean="0">
                <a:latin typeface="Bookman Old Style" panose="02050604050505020204" pitchFamily="18" charset="0"/>
              </a:rPr>
              <a:t> обозначало </a:t>
            </a:r>
            <a:r>
              <a:rPr lang="ru-RU" sz="2400" b="1" dirty="0">
                <a:solidFill>
                  <a:srgbClr val="FF9933"/>
                </a:solidFill>
                <a:latin typeface="Bookman Old Style" panose="02050604050505020204" pitchFamily="18" charset="0"/>
              </a:rPr>
              <a:t>золотые монеты</a:t>
            </a:r>
            <a:r>
              <a:rPr lang="ru-RU" sz="2400" dirty="0">
                <a:latin typeface="Bookman Old Style" panose="02050604050505020204" pitchFamily="18" charset="0"/>
              </a:rPr>
              <a:t>. В библии </a:t>
            </a:r>
            <a:r>
              <a:rPr lang="ru-RU" sz="2400" dirty="0" smtClean="0">
                <a:latin typeface="Bookman Old Style" panose="02050604050505020204" pitchFamily="18" charset="0"/>
              </a:rPr>
              <a:t>есть притча о том </a:t>
            </a:r>
            <a:r>
              <a:rPr lang="ru-RU" sz="2400" dirty="0">
                <a:latin typeface="Bookman Old Style" panose="02050604050505020204" pitchFamily="18" charset="0"/>
              </a:rPr>
              <a:t>как хозяин подарил 3м своим рабам по одной </a:t>
            </a:r>
            <a:r>
              <a:rPr lang="ru-RU" sz="2400" b="1" dirty="0">
                <a:solidFill>
                  <a:srgbClr val="FFCC00"/>
                </a:solidFill>
                <a:latin typeface="Bookman Old Style" panose="02050604050505020204" pitchFamily="18" charset="0"/>
              </a:rPr>
              <a:t>монете </a:t>
            </a:r>
            <a:r>
              <a:rPr lang="ru-RU" sz="2400" dirty="0" smtClean="0">
                <a:latin typeface="Bookman Old Style" panose="02050604050505020204" pitchFamily="18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таланту</a:t>
            </a:r>
            <a:r>
              <a:rPr lang="ru-RU" sz="2400" dirty="0" smtClean="0">
                <a:latin typeface="Bookman Old Style" panose="02050604050505020204" pitchFamily="18" charset="0"/>
              </a:rPr>
              <a:t>. Один раб закопал </a:t>
            </a:r>
            <a:r>
              <a:rPr lang="ru-RU" sz="2400" dirty="0">
                <a:latin typeface="Bookman Old Style" panose="02050604050505020204" pitchFamily="18" charset="0"/>
              </a:rPr>
              <a:t>ее в землю, второй </a:t>
            </a:r>
            <a:r>
              <a:rPr lang="ru-RU" sz="2400" dirty="0" smtClean="0">
                <a:latin typeface="Bookman Old Style" panose="02050604050505020204" pitchFamily="18" charset="0"/>
              </a:rPr>
              <a:t> - разменял</a:t>
            </a:r>
            <a:r>
              <a:rPr lang="ru-RU" sz="2400" dirty="0">
                <a:latin typeface="Bookman Old Style" panose="02050604050505020204" pitchFamily="18" charset="0"/>
              </a:rPr>
              <a:t>, а </a:t>
            </a:r>
            <a:r>
              <a:rPr lang="ru-RU" sz="2400" dirty="0" smtClean="0">
                <a:latin typeface="Bookman Old Style" panose="02050604050505020204" pitchFamily="18" charset="0"/>
              </a:rPr>
              <a:t>третий -  </a:t>
            </a:r>
            <a:r>
              <a:rPr lang="ru-RU" sz="2400" dirty="0">
                <a:latin typeface="Bookman Old Style" panose="02050604050505020204" pitchFamily="18" charset="0"/>
              </a:rPr>
              <a:t>приумножил. Отсюда появились выражения: </a:t>
            </a:r>
            <a:r>
              <a:rPr lang="ru-RU" sz="2400" b="1" dirty="0">
                <a:solidFill>
                  <a:srgbClr val="0070C0"/>
                </a:solidFill>
                <a:latin typeface="Bookman Old Style" panose="02050604050505020204" pitchFamily="18" charset="0"/>
              </a:rPr>
              <a:t>закопал, разменял и умножил </a:t>
            </a:r>
            <a:r>
              <a:rPr lang="ru-RU" sz="2400" dirty="0">
                <a:latin typeface="Bookman Old Style" panose="02050604050505020204" pitchFamily="18" charset="0"/>
              </a:rPr>
              <a:t>(развил) свой талант. </a:t>
            </a:r>
            <a:endParaRPr lang="ru-RU" sz="2400" dirty="0" smtClean="0">
              <a:latin typeface="Bookman Old Style" panose="02050604050505020204" pitchFamily="18" charset="0"/>
            </a:endParaRPr>
          </a:p>
          <a:p>
            <a:endParaRPr lang="ru-RU" dirty="0" smtClean="0"/>
          </a:p>
          <a:p>
            <a:r>
              <a:rPr lang="ru-RU" dirty="0" smtClean="0"/>
              <a:t> 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24944"/>
            <a:ext cx="4626049" cy="3276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564904"/>
            <a:ext cx="3600400" cy="4110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6591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755" y="2601094"/>
            <a:ext cx="4087284" cy="2916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1" y="188641"/>
            <a:ext cx="87325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latin typeface="Bookman Old Style" panose="02050604050505020204" pitchFamily="18" charset="0"/>
              </a:rPr>
              <a:t>Но затем слово </a:t>
            </a:r>
            <a:r>
              <a:rPr lang="ru-RU" sz="40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ТАЛАНТ</a:t>
            </a:r>
            <a:r>
              <a:rPr lang="ru-RU" sz="4000" dirty="0" smtClean="0">
                <a:latin typeface="Bookman Old Style" panose="02050604050505020204" pitchFamily="18" charset="0"/>
              </a:rPr>
              <a:t> </a:t>
            </a:r>
            <a:r>
              <a:rPr lang="ru-RU" sz="4000" dirty="0">
                <a:latin typeface="Bookman Old Style" panose="02050604050505020204" pitchFamily="18" charset="0"/>
              </a:rPr>
              <a:t>стали использовать в другом смысле – как божественный </a:t>
            </a:r>
            <a:r>
              <a:rPr lang="ru-RU" sz="40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ДАР</a:t>
            </a:r>
            <a:r>
              <a:rPr lang="ru-RU" sz="4000" dirty="0" smtClean="0">
                <a:latin typeface="Bookman Old Style" panose="02050604050505020204" pitchFamily="18" charset="0"/>
              </a:rPr>
              <a:t> творить</a:t>
            </a:r>
            <a:r>
              <a:rPr lang="ru-RU" sz="4000" dirty="0" smtClean="0"/>
              <a:t>.</a:t>
            </a:r>
            <a:endParaRPr lang="ru-RU" sz="4000" dirty="0"/>
          </a:p>
        </p:txBody>
      </p:sp>
      <p:pic>
        <p:nvPicPr>
          <p:cNvPr id="8195" name="Picture 3" descr="C:\Users\Анна\Desktop\03-09-2012-12124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23" y="2987187"/>
            <a:ext cx="4728052" cy="1850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54" y="3573016"/>
            <a:ext cx="754594" cy="678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343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5544616" cy="309634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ТАЛАНТ</a:t>
            </a:r>
            <a:r>
              <a:rPr lang="ru-RU" b="0" dirty="0" smtClean="0">
                <a:latin typeface="Bookman Old Style" panose="02050604050505020204" pitchFamily="18" charset="0"/>
              </a:rPr>
              <a:t>– </a:t>
            </a:r>
            <a:r>
              <a:rPr lang="ru-RU" b="0" dirty="0">
                <a:latin typeface="Bookman Old Style" panose="02050604050505020204" pitchFamily="18" charset="0"/>
              </a:rPr>
              <a:t>это не просто способности, это способности, которые раскрываются с приобретением опыта и навыков</a:t>
            </a:r>
            <a:r>
              <a:rPr lang="ru-RU" b="0" dirty="0" smtClean="0">
                <a:latin typeface="Bookman Old Style" panose="02050604050505020204" pitchFamily="18" charset="0"/>
              </a:rPr>
              <a:t>.</a:t>
            </a:r>
            <a:r>
              <a:rPr lang="ru-RU" dirty="0" smtClean="0">
                <a:latin typeface="Bookman Old Style" panose="02050604050505020204" pitchFamily="18" charset="0"/>
              </a:rPr>
              <a:t/>
            </a:r>
            <a:br>
              <a:rPr lang="ru-RU" dirty="0" smtClean="0">
                <a:latin typeface="Bookman Old Style" panose="02050604050505020204" pitchFamily="18" charset="0"/>
              </a:rPr>
            </a:br>
            <a:r>
              <a:rPr lang="ru-RU" sz="2000" dirty="0">
                <a:latin typeface="+mn-lt"/>
              </a:rPr>
              <a:t/>
            </a:r>
            <a:br>
              <a:rPr lang="ru-RU" sz="2000" dirty="0">
                <a:latin typeface="+mn-lt"/>
              </a:rPr>
            </a:br>
            <a:endParaRPr lang="ru-RU" sz="2800" dirty="0">
              <a:latin typeface="+mn-lt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48064" y="1556792"/>
            <a:ext cx="3816424" cy="315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251520" y="4005064"/>
            <a:ext cx="4896544" cy="208823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ТАЛАНТ</a:t>
            </a:r>
            <a:r>
              <a:rPr lang="ru-RU" sz="2800" dirty="0" smtClean="0">
                <a:latin typeface="Bookman Old Style" panose="02050604050505020204" pitchFamily="18" charset="0"/>
              </a:rPr>
              <a:t> </a:t>
            </a:r>
            <a:r>
              <a:rPr lang="ru-RU" sz="2800" dirty="0">
                <a:latin typeface="Bookman Old Style" panose="02050604050505020204" pitchFamily="18" charset="0"/>
              </a:rPr>
              <a:t>– это </a:t>
            </a:r>
            <a:r>
              <a:rPr lang="ru-RU" sz="2800" dirty="0" smtClean="0">
                <a:latin typeface="Bookman Old Style" panose="02050604050505020204" pitchFamily="18" charset="0"/>
              </a:rPr>
              <a:t>то, </a:t>
            </a:r>
            <a:r>
              <a:rPr lang="ru-RU" sz="2800" dirty="0">
                <a:latin typeface="Bookman Old Style" panose="02050604050505020204" pitchFamily="18" charset="0"/>
              </a:rPr>
              <a:t>что </a:t>
            </a:r>
            <a:r>
              <a:rPr lang="ru-RU" sz="2800" dirty="0" smtClean="0">
                <a:latin typeface="Bookman Old Style" panose="02050604050505020204" pitchFamily="18" charset="0"/>
              </a:rPr>
              <a:t>человек </a:t>
            </a:r>
            <a:r>
              <a:rPr lang="ru-RU" sz="28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умеет</a:t>
            </a:r>
            <a:r>
              <a:rPr lang="ru-RU" sz="2800" dirty="0" smtClean="0">
                <a:latin typeface="Bookman Old Style" panose="02050604050505020204" pitchFamily="18" charset="0"/>
              </a:rPr>
              <a:t> делать очень хорошо и очень </a:t>
            </a:r>
            <a:r>
              <a:rPr lang="ru-RU" sz="28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любит.</a:t>
            </a:r>
          </a:p>
        </p:txBody>
      </p:sp>
    </p:spTree>
    <p:extLst>
      <p:ext uri="{BB962C8B-B14F-4D97-AF65-F5344CB8AC3E}">
        <p14:creationId xmlns:p14="http://schemas.microsoft.com/office/powerpoint/2010/main" val="553116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512" y="404665"/>
            <a:ext cx="7200800" cy="1008112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ru-RU" sz="4000" i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Талант</a:t>
            </a:r>
            <a:r>
              <a:rPr lang="ru-RU" sz="4000" i="1" dirty="0" smtClean="0">
                <a:latin typeface="Bookman Old Style" panose="02050604050505020204" pitchFamily="18" charset="0"/>
              </a:rPr>
              <a:t>ливый Человек- </a:t>
            </a:r>
            <a:r>
              <a:rPr lang="ru-RU" sz="4400" i="1" dirty="0" smtClean="0">
                <a:latin typeface="Bookman Old Style" panose="02050604050505020204" pitchFamily="18" charset="0"/>
              </a:rPr>
              <a:t/>
            </a:r>
            <a:br>
              <a:rPr lang="ru-RU" sz="4400" i="1" dirty="0" smtClean="0">
                <a:latin typeface="Bookman Old Style" panose="02050604050505020204" pitchFamily="18" charset="0"/>
              </a:rPr>
            </a:br>
            <a:r>
              <a:rPr lang="ru-RU" sz="5400" i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Т</a:t>
            </a:r>
            <a:r>
              <a:rPr lang="ru-RU" sz="5400" i="1" dirty="0" smtClean="0">
                <a:latin typeface="Bookman Old Style" panose="02050604050505020204" pitchFamily="18" charset="0"/>
              </a:rPr>
              <a:t>ворческий</a:t>
            </a:r>
            <a:br>
              <a:rPr lang="ru-RU" sz="5400" i="1" dirty="0" smtClean="0">
                <a:latin typeface="Bookman Old Style" panose="02050604050505020204" pitchFamily="18" charset="0"/>
              </a:rPr>
            </a:br>
            <a:r>
              <a:rPr lang="ru-RU" sz="5400" i="1" dirty="0" smtClean="0">
                <a:solidFill>
                  <a:srgbClr val="EE541E"/>
                </a:solidFill>
                <a:latin typeface="Bookman Old Style" panose="02050604050505020204" pitchFamily="18" charset="0"/>
              </a:rPr>
              <a:t>А</a:t>
            </a:r>
            <a:r>
              <a:rPr lang="ru-RU" sz="5400" i="1" dirty="0" smtClean="0">
                <a:latin typeface="Bookman Old Style" panose="02050604050505020204" pitchFamily="18" charset="0"/>
              </a:rPr>
              <a:t>ртистичный</a:t>
            </a:r>
            <a:br>
              <a:rPr lang="ru-RU" sz="5400" i="1" dirty="0" smtClean="0">
                <a:latin typeface="Bookman Old Style" panose="02050604050505020204" pitchFamily="18" charset="0"/>
              </a:rPr>
            </a:br>
            <a:r>
              <a:rPr lang="ru-RU" sz="5400" i="1" dirty="0" smtClean="0">
                <a:solidFill>
                  <a:srgbClr val="FFCC00"/>
                </a:solidFill>
                <a:latin typeface="Bookman Old Style" panose="02050604050505020204" pitchFamily="18" charset="0"/>
              </a:rPr>
              <a:t>Л</a:t>
            </a:r>
            <a:r>
              <a:rPr lang="ru-RU" sz="5400" i="1" dirty="0" smtClean="0">
                <a:latin typeface="Bookman Old Style" panose="02050604050505020204" pitchFamily="18" charset="0"/>
              </a:rPr>
              <a:t>юбознательный</a:t>
            </a:r>
            <a:br>
              <a:rPr lang="ru-RU" sz="5400" i="1" dirty="0" smtClean="0">
                <a:latin typeface="Bookman Old Style" panose="02050604050505020204" pitchFamily="18" charset="0"/>
              </a:rPr>
            </a:br>
            <a:r>
              <a:rPr lang="ru-RU" sz="5400" i="1" dirty="0" smtClean="0">
                <a:solidFill>
                  <a:srgbClr val="00B050"/>
                </a:solidFill>
                <a:latin typeface="Bookman Old Style" panose="02050604050505020204" pitchFamily="18" charset="0"/>
              </a:rPr>
              <a:t>А</a:t>
            </a:r>
            <a:r>
              <a:rPr lang="ru-RU" sz="5400" i="1" dirty="0" smtClean="0">
                <a:latin typeface="Bookman Old Style" panose="02050604050505020204" pitchFamily="18" charset="0"/>
              </a:rPr>
              <a:t>ктивный</a:t>
            </a:r>
            <a:br>
              <a:rPr lang="ru-RU" sz="5400" i="1" dirty="0" smtClean="0">
                <a:latin typeface="Bookman Old Style" panose="02050604050505020204" pitchFamily="18" charset="0"/>
              </a:rPr>
            </a:br>
            <a:r>
              <a:rPr lang="ru-RU" sz="5400" i="1" dirty="0" smtClean="0">
                <a:solidFill>
                  <a:srgbClr val="0070C0"/>
                </a:solidFill>
                <a:latin typeface="Bookman Old Style" panose="02050604050505020204" pitchFamily="18" charset="0"/>
              </a:rPr>
              <a:t>Н</a:t>
            </a:r>
            <a:r>
              <a:rPr lang="ru-RU" sz="5400" i="1" dirty="0" smtClean="0">
                <a:latin typeface="Bookman Old Style" panose="02050604050505020204" pitchFamily="18" charset="0"/>
              </a:rPr>
              <a:t>еобычный</a:t>
            </a:r>
            <a:br>
              <a:rPr lang="ru-RU" sz="5400" i="1" dirty="0" smtClean="0">
                <a:latin typeface="Bookman Old Style" panose="02050604050505020204" pitchFamily="18" charset="0"/>
              </a:rPr>
            </a:br>
            <a:r>
              <a:rPr lang="ru-RU" sz="5400" i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Т</a:t>
            </a:r>
            <a:r>
              <a:rPr lang="ru-RU" sz="5400" i="1" dirty="0" smtClean="0">
                <a:latin typeface="Bookman Old Style" panose="02050604050505020204" pitchFamily="18" charset="0"/>
              </a:rPr>
              <a:t>рудолюбивый</a:t>
            </a:r>
            <a:endParaRPr lang="ru-RU" sz="5400" i="1" dirty="0">
              <a:latin typeface="Bookman Old Style" panose="020506040505050202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420888"/>
            <a:ext cx="3237738" cy="3013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751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7992887" cy="2664296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3600" dirty="0" smtClean="0">
                <a:latin typeface="Bookman Old Style" panose="02050604050505020204" pitchFamily="18" charset="0"/>
              </a:rPr>
              <a:t>Чтобы </a:t>
            </a: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открыть</a:t>
            </a:r>
            <a:r>
              <a:rPr lang="ru-RU" sz="3600" dirty="0" smtClean="0">
                <a:latin typeface="Bookman Old Style" panose="02050604050505020204" pitchFamily="18" charset="0"/>
              </a:rPr>
              <a:t> свой </a:t>
            </a:r>
            <a:r>
              <a:rPr lang="ru-RU" sz="36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ТАЛАНТ</a:t>
            </a:r>
            <a:r>
              <a:rPr lang="ru-RU" sz="3600" dirty="0" smtClean="0">
                <a:latin typeface="Bookman Old Style" panose="02050604050505020204" pitchFamily="18" charset="0"/>
              </a:rPr>
              <a:t> нужно</a:t>
            </a:r>
            <a:br>
              <a:rPr lang="ru-RU" sz="3600" dirty="0" smtClean="0">
                <a:latin typeface="Bookman Old Style" panose="02050604050505020204" pitchFamily="18" charset="0"/>
              </a:rPr>
            </a:br>
            <a:r>
              <a:rPr lang="ru-RU" sz="3600" dirty="0" smtClean="0">
                <a:latin typeface="Bookman Old Style" panose="02050604050505020204" pitchFamily="18" charset="0"/>
              </a:rPr>
              <a:t>- Понять, что тебя </a:t>
            </a:r>
            <a:r>
              <a:rPr lang="ru-RU" sz="3600" b="1" dirty="0" smtClean="0">
                <a:solidFill>
                  <a:srgbClr val="0070C0"/>
                </a:solidFill>
                <a:latin typeface="Bookman Old Style" panose="02050604050505020204" pitchFamily="18" charset="0"/>
              </a:rPr>
              <a:t>Интересует и Увлекает </a:t>
            </a:r>
            <a:r>
              <a:rPr lang="ru-RU" sz="3600" dirty="0" smtClean="0">
                <a:latin typeface="Bookman Old Style" panose="02050604050505020204" pitchFamily="18" charset="0"/>
              </a:rPr>
              <a:t/>
            </a:r>
            <a:br>
              <a:rPr lang="ru-RU" sz="3600" dirty="0" smtClean="0">
                <a:latin typeface="Bookman Old Style" panose="02050604050505020204" pitchFamily="18" charset="0"/>
              </a:rPr>
            </a:br>
            <a:r>
              <a:rPr lang="ru-RU" sz="3600" dirty="0" smtClean="0">
                <a:latin typeface="Bookman Old Style" panose="02050604050505020204" pitchFamily="18" charset="0"/>
              </a:rPr>
              <a:t> - </a:t>
            </a:r>
            <a:r>
              <a:rPr lang="ru-RU" sz="3600" b="1" dirty="0" smtClean="0">
                <a:solidFill>
                  <a:srgbClr val="0070C0"/>
                </a:solidFill>
                <a:latin typeface="Bookman Old Style" panose="02050604050505020204" pitchFamily="18" charset="0"/>
              </a:rPr>
              <a:t>Поверить</a:t>
            </a:r>
            <a:r>
              <a:rPr lang="ru-RU" sz="3600" dirty="0" smtClean="0">
                <a:latin typeface="Bookman Old Style" panose="02050604050505020204" pitchFamily="18" charset="0"/>
              </a:rPr>
              <a:t> в свои Силы</a:t>
            </a:r>
            <a:br>
              <a:rPr lang="ru-RU" sz="3600" dirty="0" smtClean="0">
                <a:latin typeface="Bookman Old Style" panose="02050604050505020204" pitchFamily="18" charset="0"/>
              </a:rPr>
            </a:br>
            <a:r>
              <a:rPr lang="ru-RU" sz="3600" dirty="0" smtClean="0">
                <a:latin typeface="Bookman Old Style" panose="02050604050505020204" pitchFamily="18" charset="0"/>
              </a:rPr>
              <a:t> - Начать </a:t>
            </a:r>
            <a:r>
              <a:rPr lang="ru-RU" sz="3600" b="1" dirty="0" smtClean="0">
                <a:solidFill>
                  <a:srgbClr val="0070C0"/>
                </a:solidFill>
                <a:latin typeface="Bookman Old Style" panose="02050604050505020204" pitchFamily="18" charset="0"/>
              </a:rPr>
              <a:t>действовать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75" y="3429000"/>
            <a:ext cx="6048672" cy="3156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4607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88913"/>
            <a:ext cx="8569325" cy="1439862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3200" b="0" dirty="0" smtClean="0">
                <a:latin typeface="Bookman Old Style" panose="02050604050505020204" pitchFamily="18" charset="0"/>
              </a:rPr>
              <a:t>Чтобы развить </a:t>
            </a:r>
            <a:r>
              <a:rPr lang="ru-RU" sz="3200" b="0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ТАЛАНТ</a:t>
            </a:r>
            <a:r>
              <a:rPr lang="ru-RU" sz="3200" b="0" dirty="0" smtClean="0">
                <a:latin typeface="Bookman Old Style" panose="02050604050505020204" pitchFamily="18" charset="0"/>
              </a:rPr>
              <a:t> , нужно</a:t>
            </a:r>
            <a:br>
              <a:rPr lang="ru-RU" sz="3200" b="0" dirty="0" smtClean="0">
                <a:latin typeface="Bookman Old Style" panose="02050604050505020204" pitchFamily="18" charset="0"/>
              </a:rPr>
            </a:br>
            <a:r>
              <a:rPr lang="ru-RU" sz="3200" b="0" dirty="0" smtClean="0">
                <a:latin typeface="Bookman Old Style" panose="02050604050505020204" pitchFamily="18" charset="0"/>
              </a:rPr>
              <a:t>Много и Усердно </a:t>
            </a:r>
            <a:r>
              <a:rPr lang="ru-RU" sz="3200" b="0" dirty="0">
                <a:solidFill>
                  <a:srgbClr val="0070C0"/>
                </a:solidFill>
                <a:latin typeface="Bookman Old Style" panose="02050604050505020204" pitchFamily="18" charset="0"/>
              </a:rPr>
              <a:t>Р</a:t>
            </a:r>
            <a:r>
              <a:rPr lang="ru-RU" sz="3200" b="0" dirty="0" smtClean="0">
                <a:solidFill>
                  <a:srgbClr val="0070C0"/>
                </a:solidFill>
                <a:latin typeface="Bookman Old Style" panose="02050604050505020204" pitchFamily="18" charset="0"/>
              </a:rPr>
              <a:t>аботать</a:t>
            </a:r>
            <a:r>
              <a:rPr lang="ru-RU" sz="3200" b="0" dirty="0" smtClean="0">
                <a:latin typeface="Bookman Old Style" panose="02050604050505020204" pitchFamily="18" charset="0"/>
              </a:rPr>
              <a:t> над своими умениями</a:t>
            </a:r>
            <a:endParaRPr lang="ru-RU" sz="3200" b="0" dirty="0">
              <a:latin typeface="Bookman Old Style" panose="020506040505050202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3717032"/>
            <a:ext cx="6696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637556"/>
            <a:ext cx="6120680" cy="5047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3821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166</TotalTime>
  <Words>365</Words>
  <Application>Microsoft Office PowerPoint</Application>
  <PresentationFormat>Экран (4:3)</PresentationFormat>
  <Paragraphs>61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Воздушный поток</vt:lpstr>
      <vt:lpstr>КЛАССНЫЙ ЧАС НА ТЕМУ: «Я ТАЛАНТЛИВЫЙ» В 5Б КЛАССЕ</vt:lpstr>
      <vt:lpstr>Презентация PowerPoint</vt:lpstr>
      <vt:lpstr>   </vt:lpstr>
      <vt:lpstr>Презентация PowerPoint</vt:lpstr>
      <vt:lpstr>Презентация PowerPoint</vt:lpstr>
      <vt:lpstr>ТАЛАНТ– это не просто способности, это способности, которые раскрываются с приобретением опыта и навыков.  </vt:lpstr>
      <vt:lpstr>Талантливый Человек-  Творческий Артистичный Любознательный Активный Необычный Трудолюбивый</vt:lpstr>
      <vt:lpstr>Чтобы открыть свой ТАЛАНТ нужно - Понять, что тебя Интересует и Увлекает   - Поверить в свои Силы  - Начать действовать </vt:lpstr>
      <vt:lpstr>Чтобы развить ТАЛАНТ , нужно Много и Усердно Работать над своими умениями</vt:lpstr>
      <vt:lpstr>Презентация PowerPoint</vt:lpstr>
      <vt:lpstr>Презентация PowerPoint</vt:lpstr>
      <vt:lpstr>Наш Класс – это Вселенная талантов</vt:lpstr>
      <vt:lpstr>Все Таланты это РАДУЖНЫЕ планеты </vt:lpstr>
      <vt:lpstr>Вы – Талантливые Звезды, которые освещают Планеты</vt:lpstr>
      <vt:lpstr>Если Ты откроешь и разовьешь свой Талант Ты сможешь  Стать Успешным, Полезным, Счастливым Человеком.    </vt:lpstr>
      <vt:lpstr>Презентация PowerPoint</vt:lpstr>
      <vt:lpstr>НАША ВСЕЛЕННАЯ ТАЛАНТОВ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Анна</dc:creator>
  <cp:lastModifiedBy>Анна</cp:lastModifiedBy>
  <cp:revision>23</cp:revision>
  <dcterms:created xsi:type="dcterms:W3CDTF">2015-08-31T15:28:23Z</dcterms:created>
  <dcterms:modified xsi:type="dcterms:W3CDTF">2017-10-08T15:37:55Z</dcterms:modified>
</cp:coreProperties>
</file>